
<file path=[Content_Types].xml><?xml version="1.0" encoding="utf-8"?>
<Types xmlns="http://schemas.openxmlformats.org/package/2006/content-types">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1.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handoutMasterIdLst>
    <p:handoutMasterId r:id="rId31"/>
  </p:handoutMasterIdLst>
  <p:sldIdLst>
    <p:sldId id="256" r:id="rId2"/>
    <p:sldId id="287" r:id="rId3"/>
    <p:sldId id="288" r:id="rId4"/>
    <p:sldId id="289" r:id="rId5"/>
    <p:sldId id="276" r:id="rId6"/>
    <p:sldId id="258" r:id="rId7"/>
    <p:sldId id="280" r:id="rId8"/>
    <p:sldId id="275" r:id="rId9"/>
    <p:sldId id="277" r:id="rId10"/>
    <p:sldId id="261" r:id="rId11"/>
    <p:sldId id="286" r:id="rId12"/>
    <p:sldId id="262" r:id="rId13"/>
    <p:sldId id="284" r:id="rId14"/>
    <p:sldId id="263" r:id="rId15"/>
    <p:sldId id="264" r:id="rId16"/>
    <p:sldId id="265" r:id="rId17"/>
    <p:sldId id="266" r:id="rId18"/>
    <p:sldId id="267" r:id="rId19"/>
    <p:sldId id="268" r:id="rId20"/>
    <p:sldId id="269" r:id="rId21"/>
    <p:sldId id="271" r:id="rId22"/>
    <p:sldId id="272" r:id="rId23"/>
    <p:sldId id="278" r:id="rId24"/>
    <p:sldId id="270" r:id="rId25"/>
    <p:sldId id="273" r:id="rId26"/>
    <p:sldId id="279" r:id="rId27"/>
    <p:sldId id="282" r:id="rId28"/>
    <p:sldId id="283" r:id="rId29"/>
  </p:sldIdLst>
  <p:sldSz cx="9144000" cy="6858000" type="screen4x3"/>
  <p:notesSz cx="6858000" cy="9144000"/>
  <p:defaultTextStyle>
    <a:defPPr>
      <a:defRPr lang="en-GB"/>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46" d="100"/>
          <a:sy n="46" d="100"/>
        </p:scale>
        <p:origin x="833" y="3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64A14EC0-1784-473A-A809-68C35170FE22}"/>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55299" name="Rectangle 3">
            <a:extLst>
              <a:ext uri="{FF2B5EF4-FFF2-40B4-BE49-F238E27FC236}">
                <a16:creationId xmlns:a16="http://schemas.microsoft.com/office/drawing/2014/main" id="{0C9B89BA-63E0-42ED-A89A-BF4452998760}"/>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55300" name="Rectangle 4">
            <a:extLst>
              <a:ext uri="{FF2B5EF4-FFF2-40B4-BE49-F238E27FC236}">
                <a16:creationId xmlns:a16="http://schemas.microsoft.com/office/drawing/2014/main" id="{4C5BD3F8-E80B-495C-8372-8883D09FFB9A}"/>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55301" name="Rectangle 5">
            <a:extLst>
              <a:ext uri="{FF2B5EF4-FFF2-40B4-BE49-F238E27FC236}">
                <a16:creationId xmlns:a16="http://schemas.microsoft.com/office/drawing/2014/main" id="{47513CB4-9320-4F81-8953-1C2B6F6A46A4}"/>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9705A7E-176F-45FB-B9A2-558452F9C347}"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EB5177B-276E-4925-AFA1-68B88E4EC1C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panose="02020603050405020304" pitchFamily="18" charset="0"/>
              </a:defRPr>
            </a:lvl1pPr>
          </a:lstStyle>
          <a:p>
            <a:endParaRPr lang="en-GB" altLang="en-US"/>
          </a:p>
        </p:txBody>
      </p:sp>
      <p:sp>
        <p:nvSpPr>
          <p:cNvPr id="3075" name="Rectangle 3">
            <a:extLst>
              <a:ext uri="{FF2B5EF4-FFF2-40B4-BE49-F238E27FC236}">
                <a16:creationId xmlns:a16="http://schemas.microsoft.com/office/drawing/2014/main" id="{4D0EE003-A387-4589-8F44-297D984B6FBA}"/>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panose="02020603050405020304" pitchFamily="18" charset="0"/>
              </a:defRPr>
            </a:lvl1pPr>
          </a:lstStyle>
          <a:p>
            <a:endParaRPr lang="en-GB" altLang="en-US"/>
          </a:p>
        </p:txBody>
      </p:sp>
      <p:sp>
        <p:nvSpPr>
          <p:cNvPr id="3076" name="Rectangle 4">
            <a:extLst>
              <a:ext uri="{FF2B5EF4-FFF2-40B4-BE49-F238E27FC236}">
                <a16:creationId xmlns:a16="http://schemas.microsoft.com/office/drawing/2014/main" id="{50AAF871-1638-4C1F-8961-FFB2DC34C230}"/>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4CB6E6D2-2EDD-4F56-8483-7DEDA58D8F76}"/>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078" name="Rectangle 6">
            <a:extLst>
              <a:ext uri="{FF2B5EF4-FFF2-40B4-BE49-F238E27FC236}">
                <a16:creationId xmlns:a16="http://schemas.microsoft.com/office/drawing/2014/main" id="{6E3CED7D-01B4-41B5-814E-6050906D376E}"/>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panose="02020603050405020304" pitchFamily="18" charset="0"/>
              </a:defRPr>
            </a:lvl1pPr>
          </a:lstStyle>
          <a:p>
            <a:endParaRPr lang="en-GB" altLang="en-US"/>
          </a:p>
        </p:txBody>
      </p:sp>
      <p:sp>
        <p:nvSpPr>
          <p:cNvPr id="3079" name="Rectangle 7">
            <a:extLst>
              <a:ext uri="{FF2B5EF4-FFF2-40B4-BE49-F238E27FC236}">
                <a16:creationId xmlns:a16="http://schemas.microsoft.com/office/drawing/2014/main" id="{4F491331-5A62-49E4-9AE0-155D33D76C48}"/>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panose="02020603050405020304" pitchFamily="18" charset="0"/>
              </a:defRPr>
            </a:lvl1pPr>
          </a:lstStyle>
          <a:p>
            <a:fld id="{91923A42-C4DA-4135-B7D3-002BC7BCD3B3}"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39479C1-77BB-4B7C-8C30-813BB6E84A72}"/>
              </a:ext>
            </a:extLst>
          </p:cNvPr>
          <p:cNvSpPr>
            <a:spLocks noGrp="1" noChangeArrowheads="1"/>
          </p:cNvSpPr>
          <p:nvPr>
            <p:ph type="sldNum" sz="quarter" idx="5"/>
          </p:nvPr>
        </p:nvSpPr>
        <p:spPr>
          <a:ln/>
        </p:spPr>
        <p:txBody>
          <a:bodyPr/>
          <a:lstStyle/>
          <a:p>
            <a:fld id="{44134E9D-622E-4B6B-9FE0-150C18D640B9}" type="slidenum">
              <a:rPr lang="en-GB" altLang="en-US"/>
              <a:pPr/>
              <a:t>1</a:t>
            </a:fld>
            <a:endParaRPr lang="en-GB" altLang="en-US"/>
          </a:p>
        </p:txBody>
      </p:sp>
      <p:sp>
        <p:nvSpPr>
          <p:cNvPr id="56322" name="Rectangle 2">
            <a:extLst>
              <a:ext uri="{FF2B5EF4-FFF2-40B4-BE49-F238E27FC236}">
                <a16:creationId xmlns:a16="http://schemas.microsoft.com/office/drawing/2014/main" id="{15F02907-C1BF-4B73-8233-DE5F8503B433}"/>
              </a:ext>
            </a:extLst>
          </p:cNvPr>
          <p:cNvSpPr>
            <a:spLocks noChangeArrowheads="1" noTextEdit="1"/>
          </p:cNvSpPr>
          <p:nvPr>
            <p:ph type="sldImg"/>
          </p:nvPr>
        </p:nvSpPr>
        <p:spPr>
          <a:ln/>
        </p:spPr>
      </p:sp>
      <p:sp>
        <p:nvSpPr>
          <p:cNvPr id="56323" name="Rectangle 3">
            <a:extLst>
              <a:ext uri="{FF2B5EF4-FFF2-40B4-BE49-F238E27FC236}">
                <a16:creationId xmlns:a16="http://schemas.microsoft.com/office/drawing/2014/main" id="{84B7C982-DCBA-491F-A6FE-F67C144472D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0918C10-7F2A-4971-85D9-F0578E2A9124}"/>
              </a:ext>
            </a:extLst>
          </p:cNvPr>
          <p:cNvSpPr>
            <a:spLocks noGrp="1" noChangeArrowheads="1"/>
          </p:cNvSpPr>
          <p:nvPr>
            <p:ph type="sldNum" sz="quarter" idx="5"/>
          </p:nvPr>
        </p:nvSpPr>
        <p:spPr>
          <a:ln/>
        </p:spPr>
        <p:txBody>
          <a:bodyPr/>
          <a:lstStyle/>
          <a:p>
            <a:fld id="{B29CBC48-8E20-4E12-BD96-80BC88439A3C}" type="slidenum">
              <a:rPr lang="en-GB" altLang="en-US"/>
              <a:pPr/>
              <a:t>10</a:t>
            </a:fld>
            <a:endParaRPr lang="en-GB" altLang="en-US"/>
          </a:p>
        </p:txBody>
      </p:sp>
      <p:sp>
        <p:nvSpPr>
          <p:cNvPr id="65538" name="Rectangle 2">
            <a:extLst>
              <a:ext uri="{FF2B5EF4-FFF2-40B4-BE49-F238E27FC236}">
                <a16:creationId xmlns:a16="http://schemas.microsoft.com/office/drawing/2014/main" id="{83A792A6-4EE0-4694-897B-F3316AEA2044}"/>
              </a:ext>
            </a:extLst>
          </p:cNvPr>
          <p:cNvSpPr>
            <a:spLocks noChangeArrowheads="1" noTextEdit="1"/>
          </p:cNvSpPr>
          <p:nvPr>
            <p:ph type="sldImg"/>
          </p:nvPr>
        </p:nvSpPr>
        <p:spPr>
          <a:ln/>
        </p:spPr>
      </p:sp>
      <p:sp>
        <p:nvSpPr>
          <p:cNvPr id="65539" name="Rectangle 3">
            <a:extLst>
              <a:ext uri="{FF2B5EF4-FFF2-40B4-BE49-F238E27FC236}">
                <a16:creationId xmlns:a16="http://schemas.microsoft.com/office/drawing/2014/main" id="{B6A8EE08-3EC1-49E0-9E11-4CF9839FA59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781611E-E5C1-4AD2-89E9-71D60C970895}"/>
              </a:ext>
            </a:extLst>
          </p:cNvPr>
          <p:cNvSpPr>
            <a:spLocks noGrp="1" noChangeArrowheads="1"/>
          </p:cNvSpPr>
          <p:nvPr>
            <p:ph type="sldNum" sz="quarter" idx="5"/>
          </p:nvPr>
        </p:nvSpPr>
        <p:spPr>
          <a:ln/>
        </p:spPr>
        <p:txBody>
          <a:bodyPr/>
          <a:lstStyle/>
          <a:p>
            <a:fld id="{F2D7F1A1-E94B-4BA7-81E1-90329762A1F1}" type="slidenum">
              <a:rPr lang="en-GB" altLang="en-US"/>
              <a:pPr/>
              <a:t>11</a:t>
            </a:fld>
            <a:endParaRPr lang="en-GB" altLang="en-US"/>
          </a:p>
        </p:txBody>
      </p:sp>
      <p:sp>
        <p:nvSpPr>
          <p:cNvPr id="66562" name="Rectangle 2">
            <a:extLst>
              <a:ext uri="{FF2B5EF4-FFF2-40B4-BE49-F238E27FC236}">
                <a16:creationId xmlns:a16="http://schemas.microsoft.com/office/drawing/2014/main" id="{4253E902-A877-460A-9EF0-E21BCE5C85FC}"/>
              </a:ext>
            </a:extLst>
          </p:cNvPr>
          <p:cNvSpPr>
            <a:spLocks noChangeArrowheads="1" noTextEdit="1"/>
          </p:cNvSpPr>
          <p:nvPr>
            <p:ph type="sldImg"/>
          </p:nvPr>
        </p:nvSpPr>
        <p:spPr>
          <a:ln/>
        </p:spPr>
      </p:sp>
      <p:sp>
        <p:nvSpPr>
          <p:cNvPr id="66563" name="Rectangle 3">
            <a:extLst>
              <a:ext uri="{FF2B5EF4-FFF2-40B4-BE49-F238E27FC236}">
                <a16:creationId xmlns:a16="http://schemas.microsoft.com/office/drawing/2014/main" id="{3BFB5125-E9C2-4B6B-923B-4889E45D949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9D57520-17F7-46AA-B3DD-3F7E867ABD14}"/>
              </a:ext>
            </a:extLst>
          </p:cNvPr>
          <p:cNvSpPr>
            <a:spLocks noGrp="1" noChangeArrowheads="1"/>
          </p:cNvSpPr>
          <p:nvPr>
            <p:ph type="sldNum" sz="quarter" idx="5"/>
          </p:nvPr>
        </p:nvSpPr>
        <p:spPr>
          <a:ln/>
        </p:spPr>
        <p:txBody>
          <a:bodyPr/>
          <a:lstStyle/>
          <a:p>
            <a:fld id="{53A7CC77-33F8-4FBE-928C-3CC9200F1AF4}" type="slidenum">
              <a:rPr lang="en-GB" altLang="en-US"/>
              <a:pPr/>
              <a:t>12</a:t>
            </a:fld>
            <a:endParaRPr lang="en-GB" altLang="en-US"/>
          </a:p>
        </p:txBody>
      </p:sp>
      <p:sp>
        <p:nvSpPr>
          <p:cNvPr id="67586" name="Rectangle 2">
            <a:extLst>
              <a:ext uri="{FF2B5EF4-FFF2-40B4-BE49-F238E27FC236}">
                <a16:creationId xmlns:a16="http://schemas.microsoft.com/office/drawing/2014/main" id="{AFEAC3FA-EFF9-4AFB-9361-F5A39F09CFAD}"/>
              </a:ext>
            </a:extLst>
          </p:cNvPr>
          <p:cNvSpPr>
            <a:spLocks noChangeArrowheads="1" noTextEdit="1"/>
          </p:cNvSpPr>
          <p:nvPr>
            <p:ph type="sldImg"/>
          </p:nvPr>
        </p:nvSpPr>
        <p:spPr>
          <a:ln/>
        </p:spPr>
      </p:sp>
      <p:sp>
        <p:nvSpPr>
          <p:cNvPr id="67587" name="Rectangle 3">
            <a:extLst>
              <a:ext uri="{FF2B5EF4-FFF2-40B4-BE49-F238E27FC236}">
                <a16:creationId xmlns:a16="http://schemas.microsoft.com/office/drawing/2014/main" id="{B95E251E-0911-4A15-89EE-F14F224FFD8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15538DD-841F-47A2-8B8C-AC907497CB3C}"/>
              </a:ext>
            </a:extLst>
          </p:cNvPr>
          <p:cNvSpPr>
            <a:spLocks noGrp="1" noChangeArrowheads="1"/>
          </p:cNvSpPr>
          <p:nvPr>
            <p:ph type="sldNum" sz="quarter" idx="5"/>
          </p:nvPr>
        </p:nvSpPr>
        <p:spPr>
          <a:ln/>
        </p:spPr>
        <p:txBody>
          <a:bodyPr/>
          <a:lstStyle/>
          <a:p>
            <a:fld id="{BE7AF88C-1881-4BB5-BA8E-8B8336137387}" type="slidenum">
              <a:rPr lang="en-GB" altLang="en-US"/>
              <a:pPr/>
              <a:t>13</a:t>
            </a:fld>
            <a:endParaRPr lang="en-GB" altLang="en-US"/>
          </a:p>
        </p:txBody>
      </p:sp>
      <p:sp>
        <p:nvSpPr>
          <p:cNvPr id="68610" name="Rectangle 2">
            <a:extLst>
              <a:ext uri="{FF2B5EF4-FFF2-40B4-BE49-F238E27FC236}">
                <a16:creationId xmlns:a16="http://schemas.microsoft.com/office/drawing/2014/main" id="{15B3D88A-2AE9-48BE-9F76-4A7DECC1DCB9}"/>
              </a:ext>
            </a:extLst>
          </p:cNvPr>
          <p:cNvSpPr>
            <a:spLocks noChangeArrowheads="1" noTextEdit="1"/>
          </p:cNvSpPr>
          <p:nvPr>
            <p:ph type="sldImg"/>
          </p:nvPr>
        </p:nvSpPr>
        <p:spPr>
          <a:ln/>
        </p:spPr>
      </p:sp>
      <p:sp>
        <p:nvSpPr>
          <p:cNvPr id="68611" name="Rectangle 3">
            <a:extLst>
              <a:ext uri="{FF2B5EF4-FFF2-40B4-BE49-F238E27FC236}">
                <a16:creationId xmlns:a16="http://schemas.microsoft.com/office/drawing/2014/main" id="{8184B2AC-09AF-4C01-98B7-10FD3F24749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38A5E81-434E-47BA-9FF3-05AC7A1C7697}"/>
              </a:ext>
            </a:extLst>
          </p:cNvPr>
          <p:cNvSpPr>
            <a:spLocks noGrp="1" noChangeArrowheads="1"/>
          </p:cNvSpPr>
          <p:nvPr>
            <p:ph type="sldNum" sz="quarter" idx="5"/>
          </p:nvPr>
        </p:nvSpPr>
        <p:spPr>
          <a:ln/>
        </p:spPr>
        <p:txBody>
          <a:bodyPr/>
          <a:lstStyle/>
          <a:p>
            <a:fld id="{12B8F0A1-BDD5-4A1E-9346-0F14F7D202EB}" type="slidenum">
              <a:rPr lang="en-GB" altLang="en-US"/>
              <a:pPr/>
              <a:t>14</a:t>
            </a:fld>
            <a:endParaRPr lang="en-GB" altLang="en-US"/>
          </a:p>
        </p:txBody>
      </p:sp>
      <p:sp>
        <p:nvSpPr>
          <p:cNvPr id="69634" name="Rectangle 2">
            <a:extLst>
              <a:ext uri="{FF2B5EF4-FFF2-40B4-BE49-F238E27FC236}">
                <a16:creationId xmlns:a16="http://schemas.microsoft.com/office/drawing/2014/main" id="{91608966-31E9-4B3B-A38B-E23216C979F2}"/>
              </a:ext>
            </a:extLst>
          </p:cNvPr>
          <p:cNvSpPr>
            <a:spLocks noChangeArrowheads="1" noTextEdit="1"/>
          </p:cNvSpPr>
          <p:nvPr>
            <p:ph type="sldImg"/>
          </p:nvPr>
        </p:nvSpPr>
        <p:spPr>
          <a:ln/>
        </p:spPr>
      </p:sp>
      <p:sp>
        <p:nvSpPr>
          <p:cNvPr id="69635" name="Rectangle 3">
            <a:extLst>
              <a:ext uri="{FF2B5EF4-FFF2-40B4-BE49-F238E27FC236}">
                <a16:creationId xmlns:a16="http://schemas.microsoft.com/office/drawing/2014/main" id="{C9775EBE-FE68-4515-A0FF-A18B7C41222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60F31BB-2C0B-45BD-AB58-883DDE0AE2CB}"/>
              </a:ext>
            </a:extLst>
          </p:cNvPr>
          <p:cNvSpPr>
            <a:spLocks noGrp="1" noChangeArrowheads="1"/>
          </p:cNvSpPr>
          <p:nvPr>
            <p:ph type="sldNum" sz="quarter" idx="5"/>
          </p:nvPr>
        </p:nvSpPr>
        <p:spPr>
          <a:ln/>
        </p:spPr>
        <p:txBody>
          <a:bodyPr/>
          <a:lstStyle/>
          <a:p>
            <a:fld id="{368049B1-7923-40DF-BC9F-5DEB076E8481}" type="slidenum">
              <a:rPr lang="en-GB" altLang="en-US"/>
              <a:pPr/>
              <a:t>15</a:t>
            </a:fld>
            <a:endParaRPr lang="en-GB" altLang="en-US"/>
          </a:p>
        </p:txBody>
      </p:sp>
      <p:sp>
        <p:nvSpPr>
          <p:cNvPr id="70658" name="Rectangle 2">
            <a:extLst>
              <a:ext uri="{FF2B5EF4-FFF2-40B4-BE49-F238E27FC236}">
                <a16:creationId xmlns:a16="http://schemas.microsoft.com/office/drawing/2014/main" id="{ABED1D57-A0C2-4803-A445-88ED9A15FC87}"/>
              </a:ext>
            </a:extLst>
          </p:cNvPr>
          <p:cNvSpPr>
            <a:spLocks noChangeArrowheads="1" noTextEdit="1"/>
          </p:cNvSpPr>
          <p:nvPr>
            <p:ph type="sldImg"/>
          </p:nvPr>
        </p:nvSpPr>
        <p:spPr>
          <a:ln/>
        </p:spPr>
      </p:sp>
      <p:sp>
        <p:nvSpPr>
          <p:cNvPr id="70659" name="Rectangle 3">
            <a:extLst>
              <a:ext uri="{FF2B5EF4-FFF2-40B4-BE49-F238E27FC236}">
                <a16:creationId xmlns:a16="http://schemas.microsoft.com/office/drawing/2014/main" id="{831C872B-1344-47E2-B79D-1DCB7D887F9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2FC26E1-2A47-4700-95AE-8F0E44854AD1}"/>
              </a:ext>
            </a:extLst>
          </p:cNvPr>
          <p:cNvSpPr>
            <a:spLocks noGrp="1" noChangeArrowheads="1"/>
          </p:cNvSpPr>
          <p:nvPr>
            <p:ph type="sldNum" sz="quarter" idx="5"/>
          </p:nvPr>
        </p:nvSpPr>
        <p:spPr>
          <a:ln/>
        </p:spPr>
        <p:txBody>
          <a:bodyPr/>
          <a:lstStyle/>
          <a:p>
            <a:fld id="{C079CFE2-60AC-4A9B-9D1D-3166704CA938}" type="slidenum">
              <a:rPr lang="en-GB" altLang="en-US"/>
              <a:pPr/>
              <a:t>16</a:t>
            </a:fld>
            <a:endParaRPr lang="en-GB" altLang="en-US"/>
          </a:p>
        </p:txBody>
      </p:sp>
      <p:sp>
        <p:nvSpPr>
          <p:cNvPr id="71682" name="Rectangle 2">
            <a:extLst>
              <a:ext uri="{FF2B5EF4-FFF2-40B4-BE49-F238E27FC236}">
                <a16:creationId xmlns:a16="http://schemas.microsoft.com/office/drawing/2014/main" id="{F8CC2A1B-CE1A-4CDD-8273-DDD430C3F894}"/>
              </a:ext>
            </a:extLst>
          </p:cNvPr>
          <p:cNvSpPr>
            <a:spLocks noChangeArrowheads="1" noTextEdit="1"/>
          </p:cNvSpPr>
          <p:nvPr>
            <p:ph type="sldImg"/>
          </p:nvPr>
        </p:nvSpPr>
        <p:spPr>
          <a:ln/>
        </p:spPr>
      </p:sp>
      <p:sp>
        <p:nvSpPr>
          <p:cNvPr id="71683" name="Rectangle 3">
            <a:extLst>
              <a:ext uri="{FF2B5EF4-FFF2-40B4-BE49-F238E27FC236}">
                <a16:creationId xmlns:a16="http://schemas.microsoft.com/office/drawing/2014/main" id="{B495D6E4-7BD9-4627-8A2A-8A6F549B517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AAA717C-A7EE-4D72-9814-8CD690846C76}"/>
              </a:ext>
            </a:extLst>
          </p:cNvPr>
          <p:cNvSpPr>
            <a:spLocks noGrp="1" noChangeArrowheads="1"/>
          </p:cNvSpPr>
          <p:nvPr>
            <p:ph type="sldNum" sz="quarter" idx="5"/>
          </p:nvPr>
        </p:nvSpPr>
        <p:spPr>
          <a:ln/>
        </p:spPr>
        <p:txBody>
          <a:bodyPr/>
          <a:lstStyle/>
          <a:p>
            <a:fld id="{2325C19A-6816-4D81-A689-B8BAC4DDD97E}" type="slidenum">
              <a:rPr lang="en-GB" altLang="en-US"/>
              <a:pPr/>
              <a:t>17</a:t>
            </a:fld>
            <a:endParaRPr lang="en-GB" altLang="en-US"/>
          </a:p>
        </p:txBody>
      </p:sp>
      <p:sp>
        <p:nvSpPr>
          <p:cNvPr id="72706" name="Rectangle 2">
            <a:extLst>
              <a:ext uri="{FF2B5EF4-FFF2-40B4-BE49-F238E27FC236}">
                <a16:creationId xmlns:a16="http://schemas.microsoft.com/office/drawing/2014/main" id="{702FAE5A-CCD1-44EF-B771-01C4ACA872F6}"/>
              </a:ext>
            </a:extLst>
          </p:cNvPr>
          <p:cNvSpPr>
            <a:spLocks noChangeArrowheads="1" noTextEdit="1"/>
          </p:cNvSpPr>
          <p:nvPr>
            <p:ph type="sldImg"/>
          </p:nvPr>
        </p:nvSpPr>
        <p:spPr>
          <a:ln/>
        </p:spPr>
      </p:sp>
      <p:sp>
        <p:nvSpPr>
          <p:cNvPr id="72707" name="Rectangle 3">
            <a:extLst>
              <a:ext uri="{FF2B5EF4-FFF2-40B4-BE49-F238E27FC236}">
                <a16:creationId xmlns:a16="http://schemas.microsoft.com/office/drawing/2014/main" id="{7517EE97-2882-4B30-8D4D-355E840AAA1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028E363-20CF-4741-8838-497CFF1B1338}"/>
              </a:ext>
            </a:extLst>
          </p:cNvPr>
          <p:cNvSpPr>
            <a:spLocks noGrp="1" noChangeArrowheads="1"/>
          </p:cNvSpPr>
          <p:nvPr>
            <p:ph type="sldNum" sz="quarter" idx="5"/>
          </p:nvPr>
        </p:nvSpPr>
        <p:spPr>
          <a:ln/>
        </p:spPr>
        <p:txBody>
          <a:bodyPr/>
          <a:lstStyle/>
          <a:p>
            <a:fld id="{0031F3A9-B5B8-40E3-9D53-2D3BF5162536}" type="slidenum">
              <a:rPr lang="en-GB" altLang="en-US"/>
              <a:pPr/>
              <a:t>18</a:t>
            </a:fld>
            <a:endParaRPr lang="en-GB" altLang="en-US"/>
          </a:p>
        </p:txBody>
      </p:sp>
      <p:sp>
        <p:nvSpPr>
          <p:cNvPr id="73730" name="Rectangle 2">
            <a:extLst>
              <a:ext uri="{FF2B5EF4-FFF2-40B4-BE49-F238E27FC236}">
                <a16:creationId xmlns:a16="http://schemas.microsoft.com/office/drawing/2014/main" id="{AE6F60DD-6B73-4D6B-83D6-D5EF32BB0C32}"/>
              </a:ext>
            </a:extLst>
          </p:cNvPr>
          <p:cNvSpPr>
            <a:spLocks noChangeArrowheads="1" noTextEdit="1"/>
          </p:cNvSpPr>
          <p:nvPr>
            <p:ph type="sldImg"/>
          </p:nvPr>
        </p:nvSpPr>
        <p:spPr>
          <a:ln/>
        </p:spPr>
      </p:sp>
      <p:sp>
        <p:nvSpPr>
          <p:cNvPr id="73731" name="Rectangle 3">
            <a:extLst>
              <a:ext uri="{FF2B5EF4-FFF2-40B4-BE49-F238E27FC236}">
                <a16:creationId xmlns:a16="http://schemas.microsoft.com/office/drawing/2014/main" id="{54EB9CE3-D341-498A-9EF8-84BB23B479B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5399F6F-460E-4B00-A96A-2B2095B4F32C}"/>
              </a:ext>
            </a:extLst>
          </p:cNvPr>
          <p:cNvSpPr>
            <a:spLocks noGrp="1" noChangeArrowheads="1"/>
          </p:cNvSpPr>
          <p:nvPr>
            <p:ph type="sldNum" sz="quarter" idx="5"/>
          </p:nvPr>
        </p:nvSpPr>
        <p:spPr>
          <a:ln/>
        </p:spPr>
        <p:txBody>
          <a:bodyPr/>
          <a:lstStyle/>
          <a:p>
            <a:fld id="{DC9F431A-953D-4AF3-BD99-1FBF9E85DCA4}" type="slidenum">
              <a:rPr lang="en-GB" altLang="en-US"/>
              <a:pPr/>
              <a:t>19</a:t>
            </a:fld>
            <a:endParaRPr lang="en-GB" altLang="en-US"/>
          </a:p>
        </p:txBody>
      </p:sp>
      <p:sp>
        <p:nvSpPr>
          <p:cNvPr id="74754" name="Rectangle 2">
            <a:extLst>
              <a:ext uri="{FF2B5EF4-FFF2-40B4-BE49-F238E27FC236}">
                <a16:creationId xmlns:a16="http://schemas.microsoft.com/office/drawing/2014/main" id="{FC11CE41-7CDF-441A-8D3C-A87F4ACA6BF6}"/>
              </a:ext>
            </a:extLst>
          </p:cNvPr>
          <p:cNvSpPr>
            <a:spLocks noChangeArrowheads="1" noTextEdit="1"/>
          </p:cNvSpPr>
          <p:nvPr>
            <p:ph type="sldImg"/>
          </p:nvPr>
        </p:nvSpPr>
        <p:spPr>
          <a:ln/>
        </p:spPr>
      </p:sp>
      <p:sp>
        <p:nvSpPr>
          <p:cNvPr id="74755" name="Rectangle 3">
            <a:extLst>
              <a:ext uri="{FF2B5EF4-FFF2-40B4-BE49-F238E27FC236}">
                <a16:creationId xmlns:a16="http://schemas.microsoft.com/office/drawing/2014/main" id="{3D3769AD-1D02-4413-B1EA-CA3CD0BDFAE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63C949A-B636-4FA3-8547-32BDF4BD39CD}"/>
              </a:ext>
            </a:extLst>
          </p:cNvPr>
          <p:cNvSpPr>
            <a:spLocks noGrp="1" noChangeArrowheads="1"/>
          </p:cNvSpPr>
          <p:nvPr>
            <p:ph type="sldNum" sz="quarter" idx="5"/>
          </p:nvPr>
        </p:nvSpPr>
        <p:spPr>
          <a:ln/>
        </p:spPr>
        <p:txBody>
          <a:bodyPr/>
          <a:lstStyle/>
          <a:p>
            <a:fld id="{0CB72E2F-B9BD-4342-97CF-77CA5670D8C5}" type="slidenum">
              <a:rPr lang="en-GB" altLang="en-US"/>
              <a:pPr/>
              <a:t>2</a:t>
            </a:fld>
            <a:endParaRPr lang="en-GB" altLang="en-US"/>
          </a:p>
        </p:txBody>
      </p:sp>
      <p:sp>
        <p:nvSpPr>
          <p:cNvPr id="57346" name="Rectangle 2">
            <a:extLst>
              <a:ext uri="{FF2B5EF4-FFF2-40B4-BE49-F238E27FC236}">
                <a16:creationId xmlns:a16="http://schemas.microsoft.com/office/drawing/2014/main" id="{3727865E-6B4F-4F5B-BAC7-C9C8F0A80792}"/>
              </a:ext>
            </a:extLst>
          </p:cNvPr>
          <p:cNvSpPr>
            <a:spLocks noChangeArrowheads="1" noTextEdit="1"/>
          </p:cNvSpPr>
          <p:nvPr>
            <p:ph type="sldImg"/>
          </p:nvPr>
        </p:nvSpPr>
        <p:spPr>
          <a:ln/>
        </p:spPr>
      </p:sp>
      <p:sp>
        <p:nvSpPr>
          <p:cNvPr id="57347" name="Rectangle 3">
            <a:extLst>
              <a:ext uri="{FF2B5EF4-FFF2-40B4-BE49-F238E27FC236}">
                <a16:creationId xmlns:a16="http://schemas.microsoft.com/office/drawing/2014/main" id="{53DD17FA-6FE6-48DC-8FFD-37605B32000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AFFEB2E-F9FF-4DDE-9548-368BF9E974B4}"/>
              </a:ext>
            </a:extLst>
          </p:cNvPr>
          <p:cNvSpPr>
            <a:spLocks noGrp="1" noChangeArrowheads="1"/>
          </p:cNvSpPr>
          <p:nvPr>
            <p:ph type="sldNum" sz="quarter" idx="5"/>
          </p:nvPr>
        </p:nvSpPr>
        <p:spPr>
          <a:ln/>
        </p:spPr>
        <p:txBody>
          <a:bodyPr/>
          <a:lstStyle/>
          <a:p>
            <a:fld id="{36459F96-1DED-4A7F-9575-D07B3932E32A}" type="slidenum">
              <a:rPr lang="en-GB" altLang="en-US"/>
              <a:pPr/>
              <a:t>20</a:t>
            </a:fld>
            <a:endParaRPr lang="en-GB" altLang="en-US"/>
          </a:p>
        </p:txBody>
      </p:sp>
      <p:sp>
        <p:nvSpPr>
          <p:cNvPr id="75778" name="Rectangle 2">
            <a:extLst>
              <a:ext uri="{FF2B5EF4-FFF2-40B4-BE49-F238E27FC236}">
                <a16:creationId xmlns:a16="http://schemas.microsoft.com/office/drawing/2014/main" id="{7FACD96F-07CF-4B62-9A34-90A8F48E504A}"/>
              </a:ext>
            </a:extLst>
          </p:cNvPr>
          <p:cNvSpPr>
            <a:spLocks noChangeArrowheads="1" noTextEdit="1"/>
          </p:cNvSpPr>
          <p:nvPr>
            <p:ph type="sldImg"/>
          </p:nvPr>
        </p:nvSpPr>
        <p:spPr>
          <a:ln/>
        </p:spPr>
      </p:sp>
      <p:sp>
        <p:nvSpPr>
          <p:cNvPr id="75779" name="Rectangle 3">
            <a:extLst>
              <a:ext uri="{FF2B5EF4-FFF2-40B4-BE49-F238E27FC236}">
                <a16:creationId xmlns:a16="http://schemas.microsoft.com/office/drawing/2014/main" id="{CD860143-A115-4CD5-B0CD-F08D3254052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AB65B98-880C-434D-A832-735E11FD8CFC}"/>
              </a:ext>
            </a:extLst>
          </p:cNvPr>
          <p:cNvSpPr>
            <a:spLocks noGrp="1" noChangeArrowheads="1"/>
          </p:cNvSpPr>
          <p:nvPr>
            <p:ph type="sldNum" sz="quarter" idx="5"/>
          </p:nvPr>
        </p:nvSpPr>
        <p:spPr>
          <a:ln/>
        </p:spPr>
        <p:txBody>
          <a:bodyPr/>
          <a:lstStyle/>
          <a:p>
            <a:fld id="{C03E2AB5-D473-4F11-8949-3609B5B30309}" type="slidenum">
              <a:rPr lang="en-GB" altLang="en-US"/>
              <a:pPr/>
              <a:t>21</a:t>
            </a:fld>
            <a:endParaRPr lang="en-GB" altLang="en-US"/>
          </a:p>
        </p:txBody>
      </p:sp>
      <p:sp>
        <p:nvSpPr>
          <p:cNvPr id="76802" name="Rectangle 2">
            <a:extLst>
              <a:ext uri="{FF2B5EF4-FFF2-40B4-BE49-F238E27FC236}">
                <a16:creationId xmlns:a16="http://schemas.microsoft.com/office/drawing/2014/main" id="{C388BB13-3C32-40EB-9393-41D84ABD0311}"/>
              </a:ext>
            </a:extLst>
          </p:cNvPr>
          <p:cNvSpPr>
            <a:spLocks noChangeArrowheads="1" noTextEdit="1"/>
          </p:cNvSpPr>
          <p:nvPr>
            <p:ph type="sldImg"/>
          </p:nvPr>
        </p:nvSpPr>
        <p:spPr>
          <a:ln/>
        </p:spPr>
      </p:sp>
      <p:sp>
        <p:nvSpPr>
          <p:cNvPr id="76803" name="Rectangle 3">
            <a:extLst>
              <a:ext uri="{FF2B5EF4-FFF2-40B4-BE49-F238E27FC236}">
                <a16:creationId xmlns:a16="http://schemas.microsoft.com/office/drawing/2014/main" id="{CD03DFD0-B447-46E7-99A4-191F7235FD7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E4DC2CF-1C3A-4B70-B51D-B8297CEE926E}"/>
              </a:ext>
            </a:extLst>
          </p:cNvPr>
          <p:cNvSpPr>
            <a:spLocks noGrp="1" noChangeArrowheads="1"/>
          </p:cNvSpPr>
          <p:nvPr>
            <p:ph type="sldNum" sz="quarter" idx="5"/>
          </p:nvPr>
        </p:nvSpPr>
        <p:spPr>
          <a:ln/>
        </p:spPr>
        <p:txBody>
          <a:bodyPr/>
          <a:lstStyle/>
          <a:p>
            <a:fld id="{FD669D28-59B5-4CA0-89E1-11563124D899}" type="slidenum">
              <a:rPr lang="en-GB" altLang="en-US"/>
              <a:pPr/>
              <a:t>22</a:t>
            </a:fld>
            <a:endParaRPr lang="en-GB" altLang="en-US"/>
          </a:p>
        </p:txBody>
      </p:sp>
      <p:sp>
        <p:nvSpPr>
          <p:cNvPr id="77826" name="Rectangle 2">
            <a:extLst>
              <a:ext uri="{FF2B5EF4-FFF2-40B4-BE49-F238E27FC236}">
                <a16:creationId xmlns:a16="http://schemas.microsoft.com/office/drawing/2014/main" id="{B9B39F7F-0EF7-4B73-8BDD-1BB679D46508}"/>
              </a:ext>
            </a:extLst>
          </p:cNvPr>
          <p:cNvSpPr>
            <a:spLocks noChangeArrowheads="1" noTextEdit="1"/>
          </p:cNvSpPr>
          <p:nvPr>
            <p:ph type="sldImg"/>
          </p:nvPr>
        </p:nvSpPr>
        <p:spPr>
          <a:ln/>
        </p:spPr>
      </p:sp>
      <p:sp>
        <p:nvSpPr>
          <p:cNvPr id="77827" name="Rectangle 3">
            <a:extLst>
              <a:ext uri="{FF2B5EF4-FFF2-40B4-BE49-F238E27FC236}">
                <a16:creationId xmlns:a16="http://schemas.microsoft.com/office/drawing/2014/main" id="{F06E73CC-2588-46D4-96B2-E65D6828F76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03C1837-4736-4C0D-A8C6-8E4743A1CD3A}"/>
              </a:ext>
            </a:extLst>
          </p:cNvPr>
          <p:cNvSpPr>
            <a:spLocks noGrp="1" noChangeArrowheads="1"/>
          </p:cNvSpPr>
          <p:nvPr>
            <p:ph type="sldNum" sz="quarter" idx="5"/>
          </p:nvPr>
        </p:nvSpPr>
        <p:spPr>
          <a:ln/>
        </p:spPr>
        <p:txBody>
          <a:bodyPr/>
          <a:lstStyle/>
          <a:p>
            <a:fld id="{D71DB3E1-948B-4FE6-BDD4-89FADCDDB298}" type="slidenum">
              <a:rPr lang="en-GB" altLang="en-US"/>
              <a:pPr/>
              <a:t>23</a:t>
            </a:fld>
            <a:endParaRPr lang="en-GB" altLang="en-US"/>
          </a:p>
        </p:txBody>
      </p:sp>
      <p:sp>
        <p:nvSpPr>
          <p:cNvPr id="78850" name="Rectangle 2">
            <a:extLst>
              <a:ext uri="{FF2B5EF4-FFF2-40B4-BE49-F238E27FC236}">
                <a16:creationId xmlns:a16="http://schemas.microsoft.com/office/drawing/2014/main" id="{F6675157-221A-4314-954B-BAC37A2E95C8}"/>
              </a:ext>
            </a:extLst>
          </p:cNvPr>
          <p:cNvSpPr>
            <a:spLocks noChangeArrowheads="1" noTextEdit="1"/>
          </p:cNvSpPr>
          <p:nvPr>
            <p:ph type="sldImg"/>
          </p:nvPr>
        </p:nvSpPr>
        <p:spPr>
          <a:ln/>
        </p:spPr>
      </p:sp>
      <p:sp>
        <p:nvSpPr>
          <p:cNvPr id="78851" name="Rectangle 3">
            <a:extLst>
              <a:ext uri="{FF2B5EF4-FFF2-40B4-BE49-F238E27FC236}">
                <a16:creationId xmlns:a16="http://schemas.microsoft.com/office/drawing/2014/main" id="{AD9C511F-602C-4A7C-859D-67CF202FD40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5AF40CD-1546-4509-9A10-066EFE1ED7C2}"/>
              </a:ext>
            </a:extLst>
          </p:cNvPr>
          <p:cNvSpPr>
            <a:spLocks noGrp="1" noChangeArrowheads="1"/>
          </p:cNvSpPr>
          <p:nvPr>
            <p:ph type="sldNum" sz="quarter" idx="5"/>
          </p:nvPr>
        </p:nvSpPr>
        <p:spPr>
          <a:ln/>
        </p:spPr>
        <p:txBody>
          <a:bodyPr/>
          <a:lstStyle/>
          <a:p>
            <a:fld id="{ADE3B9A1-1BF2-46BC-8201-3B4CE1BB9165}" type="slidenum">
              <a:rPr lang="en-GB" altLang="en-US"/>
              <a:pPr/>
              <a:t>24</a:t>
            </a:fld>
            <a:endParaRPr lang="en-GB" altLang="en-US"/>
          </a:p>
        </p:txBody>
      </p:sp>
      <p:sp>
        <p:nvSpPr>
          <p:cNvPr id="79874" name="Rectangle 2">
            <a:extLst>
              <a:ext uri="{FF2B5EF4-FFF2-40B4-BE49-F238E27FC236}">
                <a16:creationId xmlns:a16="http://schemas.microsoft.com/office/drawing/2014/main" id="{CCE2DF10-4918-4DFB-A7BF-F35433465DBB}"/>
              </a:ext>
            </a:extLst>
          </p:cNvPr>
          <p:cNvSpPr>
            <a:spLocks noChangeArrowheads="1" noTextEdit="1"/>
          </p:cNvSpPr>
          <p:nvPr>
            <p:ph type="sldImg"/>
          </p:nvPr>
        </p:nvSpPr>
        <p:spPr>
          <a:ln/>
        </p:spPr>
      </p:sp>
      <p:sp>
        <p:nvSpPr>
          <p:cNvPr id="79875" name="Rectangle 3">
            <a:extLst>
              <a:ext uri="{FF2B5EF4-FFF2-40B4-BE49-F238E27FC236}">
                <a16:creationId xmlns:a16="http://schemas.microsoft.com/office/drawing/2014/main" id="{8EA79DC6-120B-4739-9ECE-CE3CE70A9CD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03A78F4-00E5-4B01-B535-8929CA2F809A}"/>
              </a:ext>
            </a:extLst>
          </p:cNvPr>
          <p:cNvSpPr>
            <a:spLocks noGrp="1" noChangeArrowheads="1"/>
          </p:cNvSpPr>
          <p:nvPr>
            <p:ph type="sldNum" sz="quarter" idx="5"/>
          </p:nvPr>
        </p:nvSpPr>
        <p:spPr>
          <a:ln/>
        </p:spPr>
        <p:txBody>
          <a:bodyPr/>
          <a:lstStyle/>
          <a:p>
            <a:fld id="{B02AD7AD-2DA4-4D13-9DAD-4BA4F722C324}" type="slidenum">
              <a:rPr lang="en-GB" altLang="en-US"/>
              <a:pPr/>
              <a:t>25</a:t>
            </a:fld>
            <a:endParaRPr lang="en-GB" altLang="en-US"/>
          </a:p>
        </p:txBody>
      </p:sp>
      <p:sp>
        <p:nvSpPr>
          <p:cNvPr id="80898" name="Rectangle 2">
            <a:extLst>
              <a:ext uri="{FF2B5EF4-FFF2-40B4-BE49-F238E27FC236}">
                <a16:creationId xmlns:a16="http://schemas.microsoft.com/office/drawing/2014/main" id="{759E3C3E-0487-4726-A98B-334981CE327E}"/>
              </a:ext>
            </a:extLst>
          </p:cNvPr>
          <p:cNvSpPr>
            <a:spLocks noChangeArrowheads="1" noTextEdit="1"/>
          </p:cNvSpPr>
          <p:nvPr>
            <p:ph type="sldImg"/>
          </p:nvPr>
        </p:nvSpPr>
        <p:spPr>
          <a:ln/>
        </p:spPr>
      </p:sp>
      <p:sp>
        <p:nvSpPr>
          <p:cNvPr id="80899" name="Rectangle 3">
            <a:extLst>
              <a:ext uri="{FF2B5EF4-FFF2-40B4-BE49-F238E27FC236}">
                <a16:creationId xmlns:a16="http://schemas.microsoft.com/office/drawing/2014/main" id="{D64D2AB3-209C-4C7F-84F2-D972216F967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9E13E84-B185-4BEE-9B1C-3C2AB2174D20}"/>
              </a:ext>
            </a:extLst>
          </p:cNvPr>
          <p:cNvSpPr>
            <a:spLocks noGrp="1" noChangeArrowheads="1"/>
          </p:cNvSpPr>
          <p:nvPr>
            <p:ph type="sldNum" sz="quarter" idx="5"/>
          </p:nvPr>
        </p:nvSpPr>
        <p:spPr>
          <a:ln/>
        </p:spPr>
        <p:txBody>
          <a:bodyPr/>
          <a:lstStyle/>
          <a:p>
            <a:fld id="{70E26774-852E-4FF2-B8F3-97196D2B36AB}" type="slidenum">
              <a:rPr lang="en-GB" altLang="en-US"/>
              <a:pPr/>
              <a:t>26</a:t>
            </a:fld>
            <a:endParaRPr lang="en-GB" altLang="en-US"/>
          </a:p>
        </p:txBody>
      </p:sp>
      <p:sp>
        <p:nvSpPr>
          <p:cNvPr id="81922" name="Rectangle 2">
            <a:extLst>
              <a:ext uri="{FF2B5EF4-FFF2-40B4-BE49-F238E27FC236}">
                <a16:creationId xmlns:a16="http://schemas.microsoft.com/office/drawing/2014/main" id="{433185F5-8603-4ED9-9305-06A2E1B072F2}"/>
              </a:ext>
            </a:extLst>
          </p:cNvPr>
          <p:cNvSpPr>
            <a:spLocks noChangeArrowheads="1" noTextEdit="1"/>
          </p:cNvSpPr>
          <p:nvPr>
            <p:ph type="sldImg"/>
          </p:nvPr>
        </p:nvSpPr>
        <p:spPr>
          <a:ln/>
        </p:spPr>
      </p:sp>
      <p:sp>
        <p:nvSpPr>
          <p:cNvPr id="81923" name="Rectangle 3">
            <a:extLst>
              <a:ext uri="{FF2B5EF4-FFF2-40B4-BE49-F238E27FC236}">
                <a16:creationId xmlns:a16="http://schemas.microsoft.com/office/drawing/2014/main" id="{C5C5C8D5-BC84-4066-AF87-6E0346A5B10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4EC34BD-0490-4018-869A-8E2F4EF8B1F4}"/>
              </a:ext>
            </a:extLst>
          </p:cNvPr>
          <p:cNvSpPr>
            <a:spLocks noGrp="1" noChangeArrowheads="1"/>
          </p:cNvSpPr>
          <p:nvPr>
            <p:ph type="sldNum" sz="quarter" idx="5"/>
          </p:nvPr>
        </p:nvSpPr>
        <p:spPr>
          <a:ln/>
        </p:spPr>
        <p:txBody>
          <a:bodyPr/>
          <a:lstStyle/>
          <a:p>
            <a:fld id="{CEBB5C13-2F33-4178-8BF2-97261639DC5E}" type="slidenum">
              <a:rPr lang="en-GB" altLang="en-US"/>
              <a:pPr/>
              <a:t>27</a:t>
            </a:fld>
            <a:endParaRPr lang="en-GB" altLang="en-US"/>
          </a:p>
        </p:txBody>
      </p:sp>
      <p:sp>
        <p:nvSpPr>
          <p:cNvPr id="82946" name="Rectangle 2">
            <a:extLst>
              <a:ext uri="{FF2B5EF4-FFF2-40B4-BE49-F238E27FC236}">
                <a16:creationId xmlns:a16="http://schemas.microsoft.com/office/drawing/2014/main" id="{198963E8-9530-4C32-A621-0F7DA8FF0592}"/>
              </a:ext>
            </a:extLst>
          </p:cNvPr>
          <p:cNvSpPr>
            <a:spLocks noChangeArrowheads="1" noTextEdit="1"/>
          </p:cNvSpPr>
          <p:nvPr>
            <p:ph type="sldImg"/>
          </p:nvPr>
        </p:nvSpPr>
        <p:spPr>
          <a:ln/>
        </p:spPr>
      </p:sp>
      <p:sp>
        <p:nvSpPr>
          <p:cNvPr id="82947" name="Rectangle 3">
            <a:extLst>
              <a:ext uri="{FF2B5EF4-FFF2-40B4-BE49-F238E27FC236}">
                <a16:creationId xmlns:a16="http://schemas.microsoft.com/office/drawing/2014/main" id="{3394009E-5384-4DD7-A1AB-88110390C06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CDF377E-1F58-4D26-A858-A27A3853B286}"/>
              </a:ext>
            </a:extLst>
          </p:cNvPr>
          <p:cNvSpPr>
            <a:spLocks noGrp="1" noChangeArrowheads="1"/>
          </p:cNvSpPr>
          <p:nvPr>
            <p:ph type="sldNum" sz="quarter" idx="5"/>
          </p:nvPr>
        </p:nvSpPr>
        <p:spPr>
          <a:ln/>
        </p:spPr>
        <p:txBody>
          <a:bodyPr/>
          <a:lstStyle/>
          <a:p>
            <a:fld id="{DC3107DA-A50E-4A92-B74A-8B1913F45603}" type="slidenum">
              <a:rPr lang="en-GB" altLang="en-US"/>
              <a:pPr/>
              <a:t>28</a:t>
            </a:fld>
            <a:endParaRPr lang="en-GB" altLang="en-US"/>
          </a:p>
        </p:txBody>
      </p:sp>
      <p:sp>
        <p:nvSpPr>
          <p:cNvPr id="83970" name="Rectangle 2">
            <a:extLst>
              <a:ext uri="{FF2B5EF4-FFF2-40B4-BE49-F238E27FC236}">
                <a16:creationId xmlns:a16="http://schemas.microsoft.com/office/drawing/2014/main" id="{CBA94FF7-4497-40E4-B509-34ECB03280BC}"/>
              </a:ext>
            </a:extLst>
          </p:cNvPr>
          <p:cNvSpPr>
            <a:spLocks noChangeArrowheads="1" noTextEdit="1"/>
          </p:cNvSpPr>
          <p:nvPr>
            <p:ph type="sldImg"/>
          </p:nvPr>
        </p:nvSpPr>
        <p:spPr>
          <a:ln/>
        </p:spPr>
      </p:sp>
      <p:sp>
        <p:nvSpPr>
          <p:cNvPr id="83971" name="Rectangle 3">
            <a:extLst>
              <a:ext uri="{FF2B5EF4-FFF2-40B4-BE49-F238E27FC236}">
                <a16:creationId xmlns:a16="http://schemas.microsoft.com/office/drawing/2014/main" id="{DF289A75-D141-4F6B-9BF2-15697620970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7B5A4D9-28E0-490F-9815-667B54193BF0}"/>
              </a:ext>
            </a:extLst>
          </p:cNvPr>
          <p:cNvSpPr>
            <a:spLocks noGrp="1" noChangeArrowheads="1"/>
          </p:cNvSpPr>
          <p:nvPr>
            <p:ph type="sldNum" sz="quarter" idx="5"/>
          </p:nvPr>
        </p:nvSpPr>
        <p:spPr>
          <a:ln/>
        </p:spPr>
        <p:txBody>
          <a:bodyPr/>
          <a:lstStyle/>
          <a:p>
            <a:fld id="{00D60AB9-FC07-42A1-B642-405289A69B6A}" type="slidenum">
              <a:rPr lang="en-GB" altLang="en-US"/>
              <a:pPr/>
              <a:t>3</a:t>
            </a:fld>
            <a:endParaRPr lang="en-GB" altLang="en-US"/>
          </a:p>
        </p:txBody>
      </p:sp>
      <p:sp>
        <p:nvSpPr>
          <p:cNvPr id="58370" name="Rectangle 2">
            <a:extLst>
              <a:ext uri="{FF2B5EF4-FFF2-40B4-BE49-F238E27FC236}">
                <a16:creationId xmlns:a16="http://schemas.microsoft.com/office/drawing/2014/main" id="{D183A5E7-D967-4D0B-8357-7556CD650705}"/>
              </a:ext>
            </a:extLst>
          </p:cNvPr>
          <p:cNvSpPr>
            <a:spLocks noChangeArrowheads="1" noTextEdit="1"/>
          </p:cNvSpPr>
          <p:nvPr>
            <p:ph type="sldImg"/>
          </p:nvPr>
        </p:nvSpPr>
        <p:spPr>
          <a:ln/>
        </p:spPr>
      </p:sp>
      <p:sp>
        <p:nvSpPr>
          <p:cNvPr id="58371" name="Rectangle 3">
            <a:extLst>
              <a:ext uri="{FF2B5EF4-FFF2-40B4-BE49-F238E27FC236}">
                <a16:creationId xmlns:a16="http://schemas.microsoft.com/office/drawing/2014/main" id="{02FAB7B5-2A97-4647-AED9-8D9E7864B6B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D1181A6-9D7D-4434-92AD-7461BD3C8DF7}"/>
              </a:ext>
            </a:extLst>
          </p:cNvPr>
          <p:cNvSpPr>
            <a:spLocks noGrp="1" noChangeArrowheads="1"/>
          </p:cNvSpPr>
          <p:nvPr>
            <p:ph type="sldNum" sz="quarter" idx="5"/>
          </p:nvPr>
        </p:nvSpPr>
        <p:spPr>
          <a:ln/>
        </p:spPr>
        <p:txBody>
          <a:bodyPr/>
          <a:lstStyle/>
          <a:p>
            <a:fld id="{3AE5495A-D07E-4E03-961E-248DED0E95D7}" type="slidenum">
              <a:rPr lang="en-GB" altLang="en-US"/>
              <a:pPr/>
              <a:t>4</a:t>
            </a:fld>
            <a:endParaRPr lang="en-GB" altLang="en-US"/>
          </a:p>
        </p:txBody>
      </p:sp>
      <p:sp>
        <p:nvSpPr>
          <p:cNvPr id="59394" name="Rectangle 2">
            <a:extLst>
              <a:ext uri="{FF2B5EF4-FFF2-40B4-BE49-F238E27FC236}">
                <a16:creationId xmlns:a16="http://schemas.microsoft.com/office/drawing/2014/main" id="{174092F3-6E33-4A8E-BF69-99DF89088DFE}"/>
              </a:ext>
            </a:extLst>
          </p:cNvPr>
          <p:cNvSpPr>
            <a:spLocks noChangeArrowheads="1" noTextEdit="1"/>
          </p:cNvSpPr>
          <p:nvPr>
            <p:ph type="sldImg"/>
          </p:nvPr>
        </p:nvSpPr>
        <p:spPr>
          <a:ln/>
        </p:spPr>
      </p:sp>
      <p:sp>
        <p:nvSpPr>
          <p:cNvPr id="59395" name="Rectangle 3">
            <a:extLst>
              <a:ext uri="{FF2B5EF4-FFF2-40B4-BE49-F238E27FC236}">
                <a16:creationId xmlns:a16="http://schemas.microsoft.com/office/drawing/2014/main" id="{AE03E013-CF6B-429A-A207-292A4EEB050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250F222-95E2-45F1-BE0A-815BC92BB4DA}"/>
              </a:ext>
            </a:extLst>
          </p:cNvPr>
          <p:cNvSpPr>
            <a:spLocks noGrp="1" noChangeArrowheads="1"/>
          </p:cNvSpPr>
          <p:nvPr>
            <p:ph type="sldNum" sz="quarter" idx="5"/>
          </p:nvPr>
        </p:nvSpPr>
        <p:spPr>
          <a:ln/>
        </p:spPr>
        <p:txBody>
          <a:bodyPr/>
          <a:lstStyle/>
          <a:p>
            <a:fld id="{D263226A-AD4C-46CC-AA83-00845B6FE323}" type="slidenum">
              <a:rPr lang="en-GB" altLang="en-US"/>
              <a:pPr/>
              <a:t>5</a:t>
            </a:fld>
            <a:endParaRPr lang="en-GB" altLang="en-US"/>
          </a:p>
        </p:txBody>
      </p:sp>
      <p:sp>
        <p:nvSpPr>
          <p:cNvPr id="60418" name="Rectangle 2">
            <a:extLst>
              <a:ext uri="{FF2B5EF4-FFF2-40B4-BE49-F238E27FC236}">
                <a16:creationId xmlns:a16="http://schemas.microsoft.com/office/drawing/2014/main" id="{D6056763-D25F-4B55-A9A0-15F223095346}"/>
              </a:ext>
            </a:extLst>
          </p:cNvPr>
          <p:cNvSpPr>
            <a:spLocks noChangeArrowheads="1" noTextEdit="1"/>
          </p:cNvSpPr>
          <p:nvPr>
            <p:ph type="sldImg"/>
          </p:nvPr>
        </p:nvSpPr>
        <p:spPr>
          <a:ln/>
        </p:spPr>
      </p:sp>
      <p:sp>
        <p:nvSpPr>
          <p:cNvPr id="60419" name="Rectangle 3">
            <a:extLst>
              <a:ext uri="{FF2B5EF4-FFF2-40B4-BE49-F238E27FC236}">
                <a16:creationId xmlns:a16="http://schemas.microsoft.com/office/drawing/2014/main" id="{37D39A2A-8339-4BB9-B105-DCE2F93841B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F227CD3-5E63-405B-8900-78A1244A8475}"/>
              </a:ext>
            </a:extLst>
          </p:cNvPr>
          <p:cNvSpPr>
            <a:spLocks noGrp="1" noChangeArrowheads="1"/>
          </p:cNvSpPr>
          <p:nvPr>
            <p:ph type="sldNum" sz="quarter" idx="5"/>
          </p:nvPr>
        </p:nvSpPr>
        <p:spPr>
          <a:ln/>
        </p:spPr>
        <p:txBody>
          <a:bodyPr/>
          <a:lstStyle/>
          <a:p>
            <a:fld id="{869FF76A-6AAF-4AEF-8AFF-EDFAC2C6E607}" type="slidenum">
              <a:rPr lang="en-GB" altLang="en-US"/>
              <a:pPr/>
              <a:t>6</a:t>
            </a:fld>
            <a:endParaRPr lang="en-GB" altLang="en-US"/>
          </a:p>
        </p:txBody>
      </p:sp>
      <p:sp>
        <p:nvSpPr>
          <p:cNvPr id="61442" name="Rectangle 2">
            <a:extLst>
              <a:ext uri="{FF2B5EF4-FFF2-40B4-BE49-F238E27FC236}">
                <a16:creationId xmlns:a16="http://schemas.microsoft.com/office/drawing/2014/main" id="{915B8CAD-0181-4EAB-93F6-5A59988B3FD8}"/>
              </a:ext>
            </a:extLst>
          </p:cNvPr>
          <p:cNvSpPr>
            <a:spLocks noChangeArrowheads="1" noTextEdit="1"/>
          </p:cNvSpPr>
          <p:nvPr>
            <p:ph type="sldImg"/>
          </p:nvPr>
        </p:nvSpPr>
        <p:spPr>
          <a:ln/>
        </p:spPr>
      </p:sp>
      <p:sp>
        <p:nvSpPr>
          <p:cNvPr id="61443" name="Rectangle 3">
            <a:extLst>
              <a:ext uri="{FF2B5EF4-FFF2-40B4-BE49-F238E27FC236}">
                <a16:creationId xmlns:a16="http://schemas.microsoft.com/office/drawing/2014/main" id="{0CDCECE6-2F4F-4977-B985-618B81CAEBF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FC48B02-9E35-4F7C-A127-9D01811C0A97}"/>
              </a:ext>
            </a:extLst>
          </p:cNvPr>
          <p:cNvSpPr>
            <a:spLocks noGrp="1" noChangeArrowheads="1"/>
          </p:cNvSpPr>
          <p:nvPr>
            <p:ph type="sldNum" sz="quarter" idx="5"/>
          </p:nvPr>
        </p:nvSpPr>
        <p:spPr>
          <a:ln/>
        </p:spPr>
        <p:txBody>
          <a:bodyPr/>
          <a:lstStyle/>
          <a:p>
            <a:fld id="{F9196411-513F-404F-90CF-5A35EFBE9320}" type="slidenum">
              <a:rPr lang="en-GB" altLang="en-US"/>
              <a:pPr/>
              <a:t>7</a:t>
            </a:fld>
            <a:endParaRPr lang="en-GB" altLang="en-US"/>
          </a:p>
        </p:txBody>
      </p:sp>
      <p:sp>
        <p:nvSpPr>
          <p:cNvPr id="62466" name="Rectangle 2">
            <a:extLst>
              <a:ext uri="{FF2B5EF4-FFF2-40B4-BE49-F238E27FC236}">
                <a16:creationId xmlns:a16="http://schemas.microsoft.com/office/drawing/2014/main" id="{B5C222EB-3033-4FFE-A785-15845F005D09}"/>
              </a:ext>
            </a:extLst>
          </p:cNvPr>
          <p:cNvSpPr>
            <a:spLocks noChangeArrowheads="1" noTextEdit="1"/>
          </p:cNvSpPr>
          <p:nvPr>
            <p:ph type="sldImg"/>
          </p:nvPr>
        </p:nvSpPr>
        <p:spPr>
          <a:ln/>
        </p:spPr>
      </p:sp>
      <p:sp>
        <p:nvSpPr>
          <p:cNvPr id="62467" name="Rectangle 3">
            <a:extLst>
              <a:ext uri="{FF2B5EF4-FFF2-40B4-BE49-F238E27FC236}">
                <a16:creationId xmlns:a16="http://schemas.microsoft.com/office/drawing/2014/main" id="{0B4AECBD-8C8A-477F-AFC3-B7005C460D0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45A3223-D42B-4318-B63D-00F818F70EE8}"/>
              </a:ext>
            </a:extLst>
          </p:cNvPr>
          <p:cNvSpPr>
            <a:spLocks noGrp="1" noChangeArrowheads="1"/>
          </p:cNvSpPr>
          <p:nvPr>
            <p:ph type="sldNum" sz="quarter" idx="5"/>
          </p:nvPr>
        </p:nvSpPr>
        <p:spPr>
          <a:ln/>
        </p:spPr>
        <p:txBody>
          <a:bodyPr/>
          <a:lstStyle/>
          <a:p>
            <a:fld id="{E90364AF-15E4-4947-94A6-6A8AB24B8764}" type="slidenum">
              <a:rPr lang="en-GB" altLang="en-US"/>
              <a:pPr/>
              <a:t>8</a:t>
            </a:fld>
            <a:endParaRPr lang="en-GB" altLang="en-US"/>
          </a:p>
        </p:txBody>
      </p:sp>
      <p:sp>
        <p:nvSpPr>
          <p:cNvPr id="63490" name="Rectangle 2">
            <a:extLst>
              <a:ext uri="{FF2B5EF4-FFF2-40B4-BE49-F238E27FC236}">
                <a16:creationId xmlns:a16="http://schemas.microsoft.com/office/drawing/2014/main" id="{FA015312-6E7C-4281-BB54-32C37937EA7C}"/>
              </a:ext>
            </a:extLst>
          </p:cNvPr>
          <p:cNvSpPr>
            <a:spLocks noChangeArrowheads="1" noTextEdit="1"/>
          </p:cNvSpPr>
          <p:nvPr>
            <p:ph type="sldImg"/>
          </p:nvPr>
        </p:nvSpPr>
        <p:spPr>
          <a:ln/>
        </p:spPr>
      </p:sp>
      <p:sp>
        <p:nvSpPr>
          <p:cNvPr id="63491" name="Rectangle 3">
            <a:extLst>
              <a:ext uri="{FF2B5EF4-FFF2-40B4-BE49-F238E27FC236}">
                <a16:creationId xmlns:a16="http://schemas.microsoft.com/office/drawing/2014/main" id="{B47FF278-5422-48CE-A121-0A104D6E571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24FC47-A87A-40FF-B1B7-0830A0FEE33E}"/>
              </a:ext>
            </a:extLst>
          </p:cNvPr>
          <p:cNvSpPr>
            <a:spLocks noGrp="1" noChangeArrowheads="1"/>
          </p:cNvSpPr>
          <p:nvPr>
            <p:ph type="sldNum" sz="quarter" idx="5"/>
          </p:nvPr>
        </p:nvSpPr>
        <p:spPr>
          <a:ln/>
        </p:spPr>
        <p:txBody>
          <a:bodyPr/>
          <a:lstStyle/>
          <a:p>
            <a:fld id="{91DF0BF1-29BC-4007-A78C-E6B940E8D747}" type="slidenum">
              <a:rPr lang="en-GB" altLang="en-US"/>
              <a:pPr/>
              <a:t>9</a:t>
            </a:fld>
            <a:endParaRPr lang="en-GB" altLang="en-US"/>
          </a:p>
        </p:txBody>
      </p:sp>
      <p:sp>
        <p:nvSpPr>
          <p:cNvPr id="64514" name="Rectangle 2">
            <a:extLst>
              <a:ext uri="{FF2B5EF4-FFF2-40B4-BE49-F238E27FC236}">
                <a16:creationId xmlns:a16="http://schemas.microsoft.com/office/drawing/2014/main" id="{6ECDAA32-C76D-4E4C-ABAD-86F0CF1C650E}"/>
              </a:ext>
            </a:extLst>
          </p:cNvPr>
          <p:cNvSpPr>
            <a:spLocks noChangeArrowheads="1" noTextEdit="1"/>
          </p:cNvSpPr>
          <p:nvPr>
            <p:ph type="sldImg"/>
          </p:nvPr>
        </p:nvSpPr>
        <p:spPr>
          <a:ln/>
        </p:spPr>
      </p:sp>
      <p:sp>
        <p:nvSpPr>
          <p:cNvPr id="64515" name="Rectangle 3">
            <a:extLst>
              <a:ext uri="{FF2B5EF4-FFF2-40B4-BE49-F238E27FC236}">
                <a16:creationId xmlns:a16="http://schemas.microsoft.com/office/drawing/2014/main" id="{81A5FB13-9CE0-4908-B365-EE8257D720EF}"/>
              </a:ext>
            </a:extLst>
          </p:cNvPr>
          <p:cNvSpPr>
            <a:spLocks noGrp="1" noChangeArrowheads="1"/>
          </p:cNvSpPr>
          <p:nvPr>
            <p:ph type="body" idx="1"/>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ED973-8CD5-4602-B9C8-0E441ACDB55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E3A32CB-2EAD-4962-BA51-F65683B5F1A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4D685AC-A21B-4A3C-9CF0-4BF6C8BF9761}"/>
              </a:ext>
            </a:extLst>
          </p:cNvPr>
          <p:cNvSpPr>
            <a:spLocks noGrp="1"/>
          </p:cNvSpPr>
          <p:nvPr>
            <p:ph type="dt" sz="half" idx="10"/>
          </p:nvPr>
        </p:nvSpPr>
        <p:spPr/>
        <p:txBody>
          <a:bodyPr/>
          <a:lstStyle>
            <a:lvl1pPr>
              <a:defRPr/>
            </a:lvl1pPr>
          </a:lstStyle>
          <a:p>
            <a:r>
              <a:rPr lang="en-GB" altLang="en-US"/>
              <a:t>HWF/UDSU</a:t>
            </a:r>
          </a:p>
        </p:txBody>
      </p:sp>
      <p:sp>
        <p:nvSpPr>
          <p:cNvPr id="5" name="Footer Placeholder 4">
            <a:extLst>
              <a:ext uri="{FF2B5EF4-FFF2-40B4-BE49-F238E27FC236}">
                <a16:creationId xmlns:a16="http://schemas.microsoft.com/office/drawing/2014/main" id="{5257E7A1-7780-431C-B7AF-BA0760CBCC80}"/>
              </a:ext>
            </a:extLst>
          </p:cNvPr>
          <p:cNvSpPr>
            <a:spLocks noGrp="1"/>
          </p:cNvSpPr>
          <p:nvPr>
            <p:ph type="ftr" sz="quarter" idx="11"/>
          </p:nvPr>
        </p:nvSpPr>
        <p:spPr/>
        <p:txBody>
          <a:bodyPr/>
          <a:lstStyle>
            <a:lvl1pPr>
              <a:defRPr/>
            </a:lvl1pPr>
          </a:lstStyle>
          <a:p>
            <a:r>
              <a:rPr lang="en-GB" altLang="en-US"/>
              <a:t>Meta Cities - City Regions / 10/05/02</a:t>
            </a:r>
          </a:p>
        </p:txBody>
      </p:sp>
      <p:sp>
        <p:nvSpPr>
          <p:cNvPr id="6" name="Slide Number Placeholder 5">
            <a:extLst>
              <a:ext uri="{FF2B5EF4-FFF2-40B4-BE49-F238E27FC236}">
                <a16:creationId xmlns:a16="http://schemas.microsoft.com/office/drawing/2014/main" id="{03368DED-42D5-44EE-B63D-50B1D8726825}"/>
              </a:ext>
            </a:extLst>
          </p:cNvPr>
          <p:cNvSpPr>
            <a:spLocks noGrp="1"/>
          </p:cNvSpPr>
          <p:nvPr>
            <p:ph type="sldNum" sz="quarter" idx="12"/>
          </p:nvPr>
        </p:nvSpPr>
        <p:spPr/>
        <p:txBody>
          <a:bodyPr/>
          <a:lstStyle>
            <a:lvl1pPr>
              <a:defRPr/>
            </a:lvl1pPr>
          </a:lstStyle>
          <a:p>
            <a:fld id="{218802D2-F509-478E-A9A4-95DB831AD28C}" type="slidenum">
              <a:rPr lang="en-GB" altLang="en-US"/>
              <a:pPr/>
              <a:t>‹#›</a:t>
            </a:fld>
            <a:endParaRPr lang="en-GB" altLang="en-US"/>
          </a:p>
        </p:txBody>
      </p:sp>
    </p:spTree>
    <p:extLst>
      <p:ext uri="{BB962C8B-B14F-4D97-AF65-F5344CB8AC3E}">
        <p14:creationId xmlns:p14="http://schemas.microsoft.com/office/powerpoint/2010/main" val="249271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59B19-D026-405D-B107-181B2C6601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C8F4E3-1998-4A81-AE78-DA85E605B1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A81738-DA65-48FE-A3E1-17338736153E}"/>
              </a:ext>
            </a:extLst>
          </p:cNvPr>
          <p:cNvSpPr>
            <a:spLocks noGrp="1"/>
          </p:cNvSpPr>
          <p:nvPr>
            <p:ph type="dt" sz="half" idx="10"/>
          </p:nvPr>
        </p:nvSpPr>
        <p:spPr/>
        <p:txBody>
          <a:bodyPr/>
          <a:lstStyle>
            <a:lvl1pPr>
              <a:defRPr/>
            </a:lvl1pPr>
          </a:lstStyle>
          <a:p>
            <a:r>
              <a:rPr lang="en-GB" altLang="en-US"/>
              <a:t>HWF/UDSU</a:t>
            </a:r>
          </a:p>
        </p:txBody>
      </p:sp>
      <p:sp>
        <p:nvSpPr>
          <p:cNvPr id="5" name="Footer Placeholder 4">
            <a:extLst>
              <a:ext uri="{FF2B5EF4-FFF2-40B4-BE49-F238E27FC236}">
                <a16:creationId xmlns:a16="http://schemas.microsoft.com/office/drawing/2014/main" id="{9967C1C7-EAAE-4B2A-98C4-EE83F7848C33}"/>
              </a:ext>
            </a:extLst>
          </p:cNvPr>
          <p:cNvSpPr>
            <a:spLocks noGrp="1"/>
          </p:cNvSpPr>
          <p:nvPr>
            <p:ph type="ftr" sz="quarter" idx="11"/>
          </p:nvPr>
        </p:nvSpPr>
        <p:spPr/>
        <p:txBody>
          <a:bodyPr/>
          <a:lstStyle>
            <a:lvl1pPr>
              <a:defRPr/>
            </a:lvl1pPr>
          </a:lstStyle>
          <a:p>
            <a:r>
              <a:rPr lang="en-GB" altLang="en-US"/>
              <a:t>Meta Cities - City Regions / 10/05/02</a:t>
            </a:r>
          </a:p>
        </p:txBody>
      </p:sp>
      <p:sp>
        <p:nvSpPr>
          <p:cNvPr id="6" name="Slide Number Placeholder 5">
            <a:extLst>
              <a:ext uri="{FF2B5EF4-FFF2-40B4-BE49-F238E27FC236}">
                <a16:creationId xmlns:a16="http://schemas.microsoft.com/office/drawing/2014/main" id="{6E1C4C48-A90C-4607-BD28-4DA14AC25094}"/>
              </a:ext>
            </a:extLst>
          </p:cNvPr>
          <p:cNvSpPr>
            <a:spLocks noGrp="1"/>
          </p:cNvSpPr>
          <p:nvPr>
            <p:ph type="sldNum" sz="quarter" idx="12"/>
          </p:nvPr>
        </p:nvSpPr>
        <p:spPr/>
        <p:txBody>
          <a:bodyPr/>
          <a:lstStyle>
            <a:lvl1pPr>
              <a:defRPr/>
            </a:lvl1pPr>
          </a:lstStyle>
          <a:p>
            <a:fld id="{54670108-A840-48A5-B37B-9CC2D2B3C5B6}" type="slidenum">
              <a:rPr lang="en-GB" altLang="en-US"/>
              <a:pPr/>
              <a:t>‹#›</a:t>
            </a:fld>
            <a:endParaRPr lang="en-GB" altLang="en-US"/>
          </a:p>
        </p:txBody>
      </p:sp>
    </p:spTree>
    <p:extLst>
      <p:ext uri="{BB962C8B-B14F-4D97-AF65-F5344CB8AC3E}">
        <p14:creationId xmlns:p14="http://schemas.microsoft.com/office/powerpoint/2010/main" val="3854816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2FA33C-3F91-4ADC-AC58-1CC4EE6386C8}"/>
              </a:ext>
            </a:extLst>
          </p:cNvPr>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61B13E-26E3-4542-BF94-6BF2C5C5A5A9}"/>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C4E525-B33C-439D-93EB-F12DD51775C2}"/>
              </a:ext>
            </a:extLst>
          </p:cNvPr>
          <p:cNvSpPr>
            <a:spLocks noGrp="1"/>
          </p:cNvSpPr>
          <p:nvPr>
            <p:ph type="dt" sz="half" idx="10"/>
          </p:nvPr>
        </p:nvSpPr>
        <p:spPr/>
        <p:txBody>
          <a:bodyPr/>
          <a:lstStyle>
            <a:lvl1pPr>
              <a:defRPr/>
            </a:lvl1pPr>
          </a:lstStyle>
          <a:p>
            <a:r>
              <a:rPr lang="en-GB" altLang="en-US"/>
              <a:t>HWF/UDSU</a:t>
            </a:r>
          </a:p>
        </p:txBody>
      </p:sp>
      <p:sp>
        <p:nvSpPr>
          <p:cNvPr id="5" name="Footer Placeholder 4">
            <a:extLst>
              <a:ext uri="{FF2B5EF4-FFF2-40B4-BE49-F238E27FC236}">
                <a16:creationId xmlns:a16="http://schemas.microsoft.com/office/drawing/2014/main" id="{235B5FD5-581F-4FDA-9B91-B0D3B5DDA013}"/>
              </a:ext>
            </a:extLst>
          </p:cNvPr>
          <p:cNvSpPr>
            <a:spLocks noGrp="1"/>
          </p:cNvSpPr>
          <p:nvPr>
            <p:ph type="ftr" sz="quarter" idx="11"/>
          </p:nvPr>
        </p:nvSpPr>
        <p:spPr/>
        <p:txBody>
          <a:bodyPr/>
          <a:lstStyle>
            <a:lvl1pPr>
              <a:defRPr/>
            </a:lvl1pPr>
          </a:lstStyle>
          <a:p>
            <a:r>
              <a:rPr lang="en-GB" altLang="en-US"/>
              <a:t>Meta Cities - City Regions / 10/05/02</a:t>
            </a:r>
          </a:p>
        </p:txBody>
      </p:sp>
      <p:sp>
        <p:nvSpPr>
          <p:cNvPr id="6" name="Slide Number Placeholder 5">
            <a:extLst>
              <a:ext uri="{FF2B5EF4-FFF2-40B4-BE49-F238E27FC236}">
                <a16:creationId xmlns:a16="http://schemas.microsoft.com/office/drawing/2014/main" id="{B630E6B3-28BC-476C-8343-719F25520A31}"/>
              </a:ext>
            </a:extLst>
          </p:cNvPr>
          <p:cNvSpPr>
            <a:spLocks noGrp="1"/>
          </p:cNvSpPr>
          <p:nvPr>
            <p:ph type="sldNum" sz="quarter" idx="12"/>
          </p:nvPr>
        </p:nvSpPr>
        <p:spPr/>
        <p:txBody>
          <a:bodyPr/>
          <a:lstStyle>
            <a:lvl1pPr>
              <a:defRPr/>
            </a:lvl1pPr>
          </a:lstStyle>
          <a:p>
            <a:fld id="{7E1B3AD8-1A8E-41B3-9AF1-85BB34386588}" type="slidenum">
              <a:rPr lang="en-GB" altLang="en-US"/>
              <a:pPr/>
              <a:t>‹#›</a:t>
            </a:fld>
            <a:endParaRPr lang="en-GB" altLang="en-US"/>
          </a:p>
        </p:txBody>
      </p:sp>
    </p:spTree>
    <p:extLst>
      <p:ext uri="{BB962C8B-B14F-4D97-AF65-F5344CB8AC3E}">
        <p14:creationId xmlns:p14="http://schemas.microsoft.com/office/powerpoint/2010/main" val="1098038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FAF3B-65F7-491E-9916-592399906D1A}"/>
              </a:ext>
            </a:extLst>
          </p:cNvPr>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C097FF-FFA5-4213-A738-E15D86D92209}"/>
              </a:ext>
            </a:extLst>
          </p:cNvPr>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Online Image Placeholder 3">
            <a:extLst>
              <a:ext uri="{FF2B5EF4-FFF2-40B4-BE49-F238E27FC236}">
                <a16:creationId xmlns:a16="http://schemas.microsoft.com/office/drawing/2014/main" id="{6E485C4C-7D3C-4CD7-842B-71100F00237D}"/>
              </a:ext>
            </a:extLst>
          </p:cNvPr>
          <p:cNvSpPr>
            <a:spLocks noGrp="1"/>
          </p:cNvSpPr>
          <p:nvPr>
            <p:ph type="clipArt" sz="half" idx="2"/>
          </p:nvPr>
        </p:nvSpPr>
        <p:spPr>
          <a:xfrm>
            <a:off x="4648200" y="1981200"/>
            <a:ext cx="3810000" cy="4114800"/>
          </a:xfrm>
        </p:spPr>
        <p:txBody>
          <a:bodyPr/>
          <a:lstStyle/>
          <a:p>
            <a:endParaRPr lang="en-GB"/>
          </a:p>
        </p:txBody>
      </p:sp>
      <p:sp>
        <p:nvSpPr>
          <p:cNvPr id="5" name="Date Placeholder 4">
            <a:extLst>
              <a:ext uri="{FF2B5EF4-FFF2-40B4-BE49-F238E27FC236}">
                <a16:creationId xmlns:a16="http://schemas.microsoft.com/office/drawing/2014/main" id="{CA599960-B747-499E-B4C5-E0500897F419}"/>
              </a:ext>
            </a:extLst>
          </p:cNvPr>
          <p:cNvSpPr>
            <a:spLocks noGrp="1"/>
          </p:cNvSpPr>
          <p:nvPr>
            <p:ph type="dt" sz="half" idx="10"/>
          </p:nvPr>
        </p:nvSpPr>
        <p:spPr>
          <a:xfrm>
            <a:off x="685800" y="6248400"/>
            <a:ext cx="1905000" cy="457200"/>
          </a:xfrm>
        </p:spPr>
        <p:txBody>
          <a:bodyPr/>
          <a:lstStyle>
            <a:lvl1pPr>
              <a:defRPr/>
            </a:lvl1pPr>
          </a:lstStyle>
          <a:p>
            <a:r>
              <a:rPr lang="en-GB" altLang="en-US"/>
              <a:t>HWF/UDSU</a:t>
            </a:r>
          </a:p>
        </p:txBody>
      </p:sp>
      <p:sp>
        <p:nvSpPr>
          <p:cNvPr id="6" name="Footer Placeholder 5">
            <a:extLst>
              <a:ext uri="{FF2B5EF4-FFF2-40B4-BE49-F238E27FC236}">
                <a16:creationId xmlns:a16="http://schemas.microsoft.com/office/drawing/2014/main" id="{DF7878D2-DAA6-4D09-A18C-641439DF9E43}"/>
              </a:ext>
            </a:extLst>
          </p:cNvPr>
          <p:cNvSpPr>
            <a:spLocks noGrp="1"/>
          </p:cNvSpPr>
          <p:nvPr>
            <p:ph type="ftr" sz="quarter" idx="11"/>
          </p:nvPr>
        </p:nvSpPr>
        <p:spPr>
          <a:xfrm>
            <a:off x="3124200" y="6248400"/>
            <a:ext cx="2895600" cy="457200"/>
          </a:xfrm>
        </p:spPr>
        <p:txBody>
          <a:bodyPr/>
          <a:lstStyle>
            <a:lvl1pPr>
              <a:defRPr/>
            </a:lvl1pPr>
          </a:lstStyle>
          <a:p>
            <a:r>
              <a:rPr lang="en-GB" altLang="en-US"/>
              <a:t>Meta Cities - City Regions / 10/05/02</a:t>
            </a:r>
          </a:p>
        </p:txBody>
      </p:sp>
      <p:sp>
        <p:nvSpPr>
          <p:cNvPr id="7" name="Slide Number Placeholder 6">
            <a:extLst>
              <a:ext uri="{FF2B5EF4-FFF2-40B4-BE49-F238E27FC236}">
                <a16:creationId xmlns:a16="http://schemas.microsoft.com/office/drawing/2014/main" id="{8694AA9E-46B2-44BE-A095-1243A6C71F6F}"/>
              </a:ext>
            </a:extLst>
          </p:cNvPr>
          <p:cNvSpPr>
            <a:spLocks noGrp="1"/>
          </p:cNvSpPr>
          <p:nvPr>
            <p:ph type="sldNum" sz="quarter" idx="12"/>
          </p:nvPr>
        </p:nvSpPr>
        <p:spPr>
          <a:xfrm>
            <a:off x="6553200" y="6248400"/>
            <a:ext cx="1905000" cy="457200"/>
          </a:xfrm>
        </p:spPr>
        <p:txBody>
          <a:bodyPr/>
          <a:lstStyle>
            <a:lvl1pPr>
              <a:defRPr/>
            </a:lvl1pPr>
          </a:lstStyle>
          <a:p>
            <a:fld id="{98665E4E-78DD-4B60-9B44-CBB5DF764270}" type="slidenum">
              <a:rPr lang="en-GB" altLang="en-US"/>
              <a:pPr/>
              <a:t>‹#›</a:t>
            </a:fld>
            <a:endParaRPr lang="en-GB" altLang="en-US"/>
          </a:p>
        </p:txBody>
      </p:sp>
    </p:spTree>
    <p:extLst>
      <p:ext uri="{BB962C8B-B14F-4D97-AF65-F5344CB8AC3E}">
        <p14:creationId xmlns:p14="http://schemas.microsoft.com/office/powerpoint/2010/main" val="94266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452F8-1E38-4512-A8A0-30BE74707DA2}"/>
              </a:ext>
            </a:extLst>
          </p:cNvPr>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F29C03-3430-4589-B4CD-0693E50E89B3}"/>
              </a:ext>
            </a:extLst>
          </p:cNvPr>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hart Placeholder 3">
            <a:extLst>
              <a:ext uri="{FF2B5EF4-FFF2-40B4-BE49-F238E27FC236}">
                <a16:creationId xmlns:a16="http://schemas.microsoft.com/office/drawing/2014/main" id="{E7141FA3-8391-42AD-82AC-90309CF33499}"/>
              </a:ext>
            </a:extLst>
          </p:cNvPr>
          <p:cNvSpPr>
            <a:spLocks noGrp="1"/>
          </p:cNvSpPr>
          <p:nvPr>
            <p:ph type="chart" sz="half" idx="2"/>
          </p:nvPr>
        </p:nvSpPr>
        <p:spPr>
          <a:xfrm>
            <a:off x="4648200" y="1981200"/>
            <a:ext cx="3810000" cy="4114800"/>
          </a:xfrm>
        </p:spPr>
        <p:txBody>
          <a:bodyPr/>
          <a:lstStyle/>
          <a:p>
            <a:endParaRPr lang="en-GB"/>
          </a:p>
        </p:txBody>
      </p:sp>
      <p:sp>
        <p:nvSpPr>
          <p:cNvPr id="5" name="Date Placeholder 4">
            <a:extLst>
              <a:ext uri="{FF2B5EF4-FFF2-40B4-BE49-F238E27FC236}">
                <a16:creationId xmlns:a16="http://schemas.microsoft.com/office/drawing/2014/main" id="{3975950E-3291-401F-9825-D2028DF4808D}"/>
              </a:ext>
            </a:extLst>
          </p:cNvPr>
          <p:cNvSpPr>
            <a:spLocks noGrp="1"/>
          </p:cNvSpPr>
          <p:nvPr>
            <p:ph type="dt" sz="half" idx="10"/>
          </p:nvPr>
        </p:nvSpPr>
        <p:spPr>
          <a:xfrm>
            <a:off x="685800" y="6248400"/>
            <a:ext cx="1905000" cy="457200"/>
          </a:xfrm>
        </p:spPr>
        <p:txBody>
          <a:bodyPr/>
          <a:lstStyle>
            <a:lvl1pPr>
              <a:defRPr/>
            </a:lvl1pPr>
          </a:lstStyle>
          <a:p>
            <a:r>
              <a:rPr lang="en-GB" altLang="en-US"/>
              <a:t>HWF/UDSU</a:t>
            </a:r>
          </a:p>
        </p:txBody>
      </p:sp>
      <p:sp>
        <p:nvSpPr>
          <p:cNvPr id="6" name="Footer Placeholder 5">
            <a:extLst>
              <a:ext uri="{FF2B5EF4-FFF2-40B4-BE49-F238E27FC236}">
                <a16:creationId xmlns:a16="http://schemas.microsoft.com/office/drawing/2014/main" id="{1E3716A9-C2BF-45F1-9F0C-6DB0398873D0}"/>
              </a:ext>
            </a:extLst>
          </p:cNvPr>
          <p:cNvSpPr>
            <a:spLocks noGrp="1"/>
          </p:cNvSpPr>
          <p:nvPr>
            <p:ph type="ftr" sz="quarter" idx="11"/>
          </p:nvPr>
        </p:nvSpPr>
        <p:spPr>
          <a:xfrm>
            <a:off x="3124200" y="6248400"/>
            <a:ext cx="2895600" cy="457200"/>
          </a:xfrm>
        </p:spPr>
        <p:txBody>
          <a:bodyPr/>
          <a:lstStyle>
            <a:lvl1pPr>
              <a:defRPr/>
            </a:lvl1pPr>
          </a:lstStyle>
          <a:p>
            <a:r>
              <a:rPr lang="en-GB" altLang="en-US"/>
              <a:t>Meta Cities - City Regions / 10/05/02</a:t>
            </a:r>
          </a:p>
        </p:txBody>
      </p:sp>
      <p:sp>
        <p:nvSpPr>
          <p:cNvPr id="7" name="Slide Number Placeholder 6">
            <a:extLst>
              <a:ext uri="{FF2B5EF4-FFF2-40B4-BE49-F238E27FC236}">
                <a16:creationId xmlns:a16="http://schemas.microsoft.com/office/drawing/2014/main" id="{65C4D865-F94C-4FF5-AA57-CFFA598A15F5}"/>
              </a:ext>
            </a:extLst>
          </p:cNvPr>
          <p:cNvSpPr>
            <a:spLocks noGrp="1"/>
          </p:cNvSpPr>
          <p:nvPr>
            <p:ph type="sldNum" sz="quarter" idx="12"/>
          </p:nvPr>
        </p:nvSpPr>
        <p:spPr>
          <a:xfrm>
            <a:off x="6553200" y="6248400"/>
            <a:ext cx="1905000" cy="457200"/>
          </a:xfrm>
        </p:spPr>
        <p:txBody>
          <a:bodyPr/>
          <a:lstStyle>
            <a:lvl1pPr>
              <a:defRPr/>
            </a:lvl1pPr>
          </a:lstStyle>
          <a:p>
            <a:fld id="{0CCAB42B-0E8A-4F90-8E20-C8431C452D40}" type="slidenum">
              <a:rPr lang="en-GB" altLang="en-US"/>
              <a:pPr/>
              <a:t>‹#›</a:t>
            </a:fld>
            <a:endParaRPr lang="en-GB" altLang="en-US"/>
          </a:p>
        </p:txBody>
      </p:sp>
    </p:spTree>
    <p:extLst>
      <p:ext uri="{BB962C8B-B14F-4D97-AF65-F5344CB8AC3E}">
        <p14:creationId xmlns:p14="http://schemas.microsoft.com/office/powerpoint/2010/main" val="3727361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823AB-A522-4AD1-B8D3-AF0824A2DE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079C30-508E-45C0-820C-E92100321D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06D5BE-211E-44D7-8B46-2C86F812092E}"/>
              </a:ext>
            </a:extLst>
          </p:cNvPr>
          <p:cNvSpPr>
            <a:spLocks noGrp="1"/>
          </p:cNvSpPr>
          <p:nvPr>
            <p:ph type="dt" sz="half" idx="10"/>
          </p:nvPr>
        </p:nvSpPr>
        <p:spPr/>
        <p:txBody>
          <a:bodyPr/>
          <a:lstStyle>
            <a:lvl1pPr>
              <a:defRPr/>
            </a:lvl1pPr>
          </a:lstStyle>
          <a:p>
            <a:r>
              <a:rPr lang="en-GB" altLang="en-US"/>
              <a:t>HWF/UDSU</a:t>
            </a:r>
          </a:p>
        </p:txBody>
      </p:sp>
      <p:sp>
        <p:nvSpPr>
          <p:cNvPr id="5" name="Footer Placeholder 4">
            <a:extLst>
              <a:ext uri="{FF2B5EF4-FFF2-40B4-BE49-F238E27FC236}">
                <a16:creationId xmlns:a16="http://schemas.microsoft.com/office/drawing/2014/main" id="{8067A092-4A63-4E17-99C1-9CFC07745725}"/>
              </a:ext>
            </a:extLst>
          </p:cNvPr>
          <p:cNvSpPr>
            <a:spLocks noGrp="1"/>
          </p:cNvSpPr>
          <p:nvPr>
            <p:ph type="ftr" sz="quarter" idx="11"/>
          </p:nvPr>
        </p:nvSpPr>
        <p:spPr/>
        <p:txBody>
          <a:bodyPr/>
          <a:lstStyle>
            <a:lvl1pPr>
              <a:defRPr/>
            </a:lvl1pPr>
          </a:lstStyle>
          <a:p>
            <a:r>
              <a:rPr lang="en-GB" altLang="en-US"/>
              <a:t>Meta Cities - City Regions / 10/05/02</a:t>
            </a:r>
          </a:p>
        </p:txBody>
      </p:sp>
      <p:sp>
        <p:nvSpPr>
          <p:cNvPr id="6" name="Slide Number Placeholder 5">
            <a:extLst>
              <a:ext uri="{FF2B5EF4-FFF2-40B4-BE49-F238E27FC236}">
                <a16:creationId xmlns:a16="http://schemas.microsoft.com/office/drawing/2014/main" id="{CA5E7B7B-13C9-4DD7-B701-2C15FA0E698E}"/>
              </a:ext>
            </a:extLst>
          </p:cNvPr>
          <p:cNvSpPr>
            <a:spLocks noGrp="1"/>
          </p:cNvSpPr>
          <p:nvPr>
            <p:ph type="sldNum" sz="quarter" idx="12"/>
          </p:nvPr>
        </p:nvSpPr>
        <p:spPr/>
        <p:txBody>
          <a:bodyPr/>
          <a:lstStyle>
            <a:lvl1pPr>
              <a:defRPr/>
            </a:lvl1pPr>
          </a:lstStyle>
          <a:p>
            <a:fld id="{430E7E92-2497-4C11-A359-D33C96C853A1}" type="slidenum">
              <a:rPr lang="en-GB" altLang="en-US"/>
              <a:pPr/>
              <a:t>‹#›</a:t>
            </a:fld>
            <a:endParaRPr lang="en-GB" altLang="en-US"/>
          </a:p>
        </p:txBody>
      </p:sp>
    </p:spTree>
    <p:extLst>
      <p:ext uri="{BB962C8B-B14F-4D97-AF65-F5344CB8AC3E}">
        <p14:creationId xmlns:p14="http://schemas.microsoft.com/office/powerpoint/2010/main" val="3474890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0B3C5-A281-4E37-B5FA-11765DFDF69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9637D58-164A-4036-AA89-25CBC13B8CC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782145E2-420E-45C4-9126-A057B1184FEC}"/>
              </a:ext>
            </a:extLst>
          </p:cNvPr>
          <p:cNvSpPr>
            <a:spLocks noGrp="1"/>
          </p:cNvSpPr>
          <p:nvPr>
            <p:ph type="dt" sz="half" idx="10"/>
          </p:nvPr>
        </p:nvSpPr>
        <p:spPr/>
        <p:txBody>
          <a:bodyPr/>
          <a:lstStyle>
            <a:lvl1pPr>
              <a:defRPr/>
            </a:lvl1pPr>
          </a:lstStyle>
          <a:p>
            <a:r>
              <a:rPr lang="en-GB" altLang="en-US"/>
              <a:t>HWF/UDSU</a:t>
            </a:r>
          </a:p>
        </p:txBody>
      </p:sp>
      <p:sp>
        <p:nvSpPr>
          <p:cNvPr id="5" name="Footer Placeholder 4">
            <a:extLst>
              <a:ext uri="{FF2B5EF4-FFF2-40B4-BE49-F238E27FC236}">
                <a16:creationId xmlns:a16="http://schemas.microsoft.com/office/drawing/2014/main" id="{1765AC83-D769-4982-BED9-D8CEE54900DB}"/>
              </a:ext>
            </a:extLst>
          </p:cNvPr>
          <p:cNvSpPr>
            <a:spLocks noGrp="1"/>
          </p:cNvSpPr>
          <p:nvPr>
            <p:ph type="ftr" sz="quarter" idx="11"/>
          </p:nvPr>
        </p:nvSpPr>
        <p:spPr/>
        <p:txBody>
          <a:bodyPr/>
          <a:lstStyle>
            <a:lvl1pPr>
              <a:defRPr/>
            </a:lvl1pPr>
          </a:lstStyle>
          <a:p>
            <a:r>
              <a:rPr lang="en-GB" altLang="en-US"/>
              <a:t>Meta Cities - City Regions / 10/05/02</a:t>
            </a:r>
          </a:p>
        </p:txBody>
      </p:sp>
      <p:sp>
        <p:nvSpPr>
          <p:cNvPr id="6" name="Slide Number Placeholder 5">
            <a:extLst>
              <a:ext uri="{FF2B5EF4-FFF2-40B4-BE49-F238E27FC236}">
                <a16:creationId xmlns:a16="http://schemas.microsoft.com/office/drawing/2014/main" id="{29636493-57DF-4B4D-AA71-E79FE071625E}"/>
              </a:ext>
            </a:extLst>
          </p:cNvPr>
          <p:cNvSpPr>
            <a:spLocks noGrp="1"/>
          </p:cNvSpPr>
          <p:nvPr>
            <p:ph type="sldNum" sz="quarter" idx="12"/>
          </p:nvPr>
        </p:nvSpPr>
        <p:spPr/>
        <p:txBody>
          <a:bodyPr/>
          <a:lstStyle>
            <a:lvl1pPr>
              <a:defRPr/>
            </a:lvl1pPr>
          </a:lstStyle>
          <a:p>
            <a:fld id="{3920CDD6-3017-457F-A4F2-BF9799C83AA7}" type="slidenum">
              <a:rPr lang="en-GB" altLang="en-US"/>
              <a:pPr/>
              <a:t>‹#›</a:t>
            </a:fld>
            <a:endParaRPr lang="en-GB" altLang="en-US"/>
          </a:p>
        </p:txBody>
      </p:sp>
    </p:spTree>
    <p:extLst>
      <p:ext uri="{BB962C8B-B14F-4D97-AF65-F5344CB8AC3E}">
        <p14:creationId xmlns:p14="http://schemas.microsoft.com/office/powerpoint/2010/main" val="1877968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C0B39-F908-4AA1-B304-C5965327BF8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A0EC64-FF5A-4E94-BC66-EB44196BE24D}"/>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9686AF3-1ECE-4911-94A3-217EA23CBACD}"/>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06D72C2-1EAD-420E-BD19-E862B8DD4D19}"/>
              </a:ext>
            </a:extLst>
          </p:cNvPr>
          <p:cNvSpPr>
            <a:spLocks noGrp="1"/>
          </p:cNvSpPr>
          <p:nvPr>
            <p:ph type="dt" sz="half" idx="10"/>
          </p:nvPr>
        </p:nvSpPr>
        <p:spPr/>
        <p:txBody>
          <a:bodyPr/>
          <a:lstStyle>
            <a:lvl1pPr>
              <a:defRPr/>
            </a:lvl1pPr>
          </a:lstStyle>
          <a:p>
            <a:r>
              <a:rPr lang="en-GB" altLang="en-US"/>
              <a:t>HWF/UDSU</a:t>
            </a:r>
          </a:p>
        </p:txBody>
      </p:sp>
      <p:sp>
        <p:nvSpPr>
          <p:cNvPr id="6" name="Footer Placeholder 5">
            <a:extLst>
              <a:ext uri="{FF2B5EF4-FFF2-40B4-BE49-F238E27FC236}">
                <a16:creationId xmlns:a16="http://schemas.microsoft.com/office/drawing/2014/main" id="{EB764E09-DDC1-4D53-9FFE-0D7E5088C377}"/>
              </a:ext>
            </a:extLst>
          </p:cNvPr>
          <p:cNvSpPr>
            <a:spLocks noGrp="1"/>
          </p:cNvSpPr>
          <p:nvPr>
            <p:ph type="ftr" sz="quarter" idx="11"/>
          </p:nvPr>
        </p:nvSpPr>
        <p:spPr/>
        <p:txBody>
          <a:bodyPr/>
          <a:lstStyle>
            <a:lvl1pPr>
              <a:defRPr/>
            </a:lvl1pPr>
          </a:lstStyle>
          <a:p>
            <a:r>
              <a:rPr lang="en-GB" altLang="en-US"/>
              <a:t>Meta Cities - City Regions / 10/05/02</a:t>
            </a:r>
          </a:p>
        </p:txBody>
      </p:sp>
      <p:sp>
        <p:nvSpPr>
          <p:cNvPr id="7" name="Slide Number Placeholder 6">
            <a:extLst>
              <a:ext uri="{FF2B5EF4-FFF2-40B4-BE49-F238E27FC236}">
                <a16:creationId xmlns:a16="http://schemas.microsoft.com/office/drawing/2014/main" id="{5B82FD2C-76DE-4E67-B4C4-994C13F101BE}"/>
              </a:ext>
            </a:extLst>
          </p:cNvPr>
          <p:cNvSpPr>
            <a:spLocks noGrp="1"/>
          </p:cNvSpPr>
          <p:nvPr>
            <p:ph type="sldNum" sz="quarter" idx="12"/>
          </p:nvPr>
        </p:nvSpPr>
        <p:spPr/>
        <p:txBody>
          <a:bodyPr/>
          <a:lstStyle>
            <a:lvl1pPr>
              <a:defRPr/>
            </a:lvl1pPr>
          </a:lstStyle>
          <a:p>
            <a:fld id="{23FC2740-C10E-43A5-A36F-0AF13F2374B1}" type="slidenum">
              <a:rPr lang="en-GB" altLang="en-US"/>
              <a:pPr/>
              <a:t>‹#›</a:t>
            </a:fld>
            <a:endParaRPr lang="en-GB" altLang="en-US"/>
          </a:p>
        </p:txBody>
      </p:sp>
    </p:spTree>
    <p:extLst>
      <p:ext uri="{BB962C8B-B14F-4D97-AF65-F5344CB8AC3E}">
        <p14:creationId xmlns:p14="http://schemas.microsoft.com/office/powerpoint/2010/main" val="3814029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0036-9086-40D4-A5CE-26D597036156}"/>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9E7501-DC1D-4CD0-9D7C-F85DC058EB7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FBCC33-EA5E-435D-BC1C-771EA118163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D708759-6F84-426E-B033-839BA203BFF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4CD780-BDD5-417E-B13B-714918E2D5E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1302410-5FC2-435D-ABC4-3E4B6D6D3419}"/>
              </a:ext>
            </a:extLst>
          </p:cNvPr>
          <p:cNvSpPr>
            <a:spLocks noGrp="1"/>
          </p:cNvSpPr>
          <p:nvPr>
            <p:ph type="dt" sz="half" idx="10"/>
          </p:nvPr>
        </p:nvSpPr>
        <p:spPr/>
        <p:txBody>
          <a:bodyPr/>
          <a:lstStyle>
            <a:lvl1pPr>
              <a:defRPr/>
            </a:lvl1pPr>
          </a:lstStyle>
          <a:p>
            <a:r>
              <a:rPr lang="en-GB" altLang="en-US"/>
              <a:t>HWF/UDSU</a:t>
            </a:r>
          </a:p>
        </p:txBody>
      </p:sp>
      <p:sp>
        <p:nvSpPr>
          <p:cNvPr id="8" name="Footer Placeholder 7">
            <a:extLst>
              <a:ext uri="{FF2B5EF4-FFF2-40B4-BE49-F238E27FC236}">
                <a16:creationId xmlns:a16="http://schemas.microsoft.com/office/drawing/2014/main" id="{AA728936-262A-4018-B7E8-162F22A2700A}"/>
              </a:ext>
            </a:extLst>
          </p:cNvPr>
          <p:cNvSpPr>
            <a:spLocks noGrp="1"/>
          </p:cNvSpPr>
          <p:nvPr>
            <p:ph type="ftr" sz="quarter" idx="11"/>
          </p:nvPr>
        </p:nvSpPr>
        <p:spPr/>
        <p:txBody>
          <a:bodyPr/>
          <a:lstStyle>
            <a:lvl1pPr>
              <a:defRPr/>
            </a:lvl1pPr>
          </a:lstStyle>
          <a:p>
            <a:r>
              <a:rPr lang="en-GB" altLang="en-US"/>
              <a:t>Meta Cities - City Regions / 10/05/02</a:t>
            </a:r>
          </a:p>
        </p:txBody>
      </p:sp>
      <p:sp>
        <p:nvSpPr>
          <p:cNvPr id="9" name="Slide Number Placeholder 8">
            <a:extLst>
              <a:ext uri="{FF2B5EF4-FFF2-40B4-BE49-F238E27FC236}">
                <a16:creationId xmlns:a16="http://schemas.microsoft.com/office/drawing/2014/main" id="{98CCB8B2-6090-4741-AC98-741438CA7045}"/>
              </a:ext>
            </a:extLst>
          </p:cNvPr>
          <p:cNvSpPr>
            <a:spLocks noGrp="1"/>
          </p:cNvSpPr>
          <p:nvPr>
            <p:ph type="sldNum" sz="quarter" idx="12"/>
          </p:nvPr>
        </p:nvSpPr>
        <p:spPr/>
        <p:txBody>
          <a:bodyPr/>
          <a:lstStyle>
            <a:lvl1pPr>
              <a:defRPr/>
            </a:lvl1pPr>
          </a:lstStyle>
          <a:p>
            <a:fld id="{8013F338-DFA9-4E55-9358-6A5A5E2F8F83}" type="slidenum">
              <a:rPr lang="en-GB" altLang="en-US"/>
              <a:pPr/>
              <a:t>‹#›</a:t>
            </a:fld>
            <a:endParaRPr lang="en-GB" altLang="en-US"/>
          </a:p>
        </p:txBody>
      </p:sp>
    </p:spTree>
    <p:extLst>
      <p:ext uri="{BB962C8B-B14F-4D97-AF65-F5344CB8AC3E}">
        <p14:creationId xmlns:p14="http://schemas.microsoft.com/office/powerpoint/2010/main" val="741330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59256-F829-4B9E-BA85-1756B44062C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3CF716F-3582-4335-808E-6A27622E0EF7}"/>
              </a:ext>
            </a:extLst>
          </p:cNvPr>
          <p:cNvSpPr>
            <a:spLocks noGrp="1"/>
          </p:cNvSpPr>
          <p:nvPr>
            <p:ph type="dt" sz="half" idx="10"/>
          </p:nvPr>
        </p:nvSpPr>
        <p:spPr/>
        <p:txBody>
          <a:bodyPr/>
          <a:lstStyle>
            <a:lvl1pPr>
              <a:defRPr/>
            </a:lvl1pPr>
          </a:lstStyle>
          <a:p>
            <a:r>
              <a:rPr lang="en-GB" altLang="en-US"/>
              <a:t>HWF/UDSU</a:t>
            </a:r>
          </a:p>
        </p:txBody>
      </p:sp>
      <p:sp>
        <p:nvSpPr>
          <p:cNvPr id="4" name="Footer Placeholder 3">
            <a:extLst>
              <a:ext uri="{FF2B5EF4-FFF2-40B4-BE49-F238E27FC236}">
                <a16:creationId xmlns:a16="http://schemas.microsoft.com/office/drawing/2014/main" id="{EF231ED8-2C8C-482D-9B47-1B65272EEA02}"/>
              </a:ext>
            </a:extLst>
          </p:cNvPr>
          <p:cNvSpPr>
            <a:spLocks noGrp="1"/>
          </p:cNvSpPr>
          <p:nvPr>
            <p:ph type="ftr" sz="quarter" idx="11"/>
          </p:nvPr>
        </p:nvSpPr>
        <p:spPr/>
        <p:txBody>
          <a:bodyPr/>
          <a:lstStyle>
            <a:lvl1pPr>
              <a:defRPr/>
            </a:lvl1pPr>
          </a:lstStyle>
          <a:p>
            <a:r>
              <a:rPr lang="en-GB" altLang="en-US"/>
              <a:t>Meta Cities - City Regions / 10/05/02</a:t>
            </a:r>
          </a:p>
        </p:txBody>
      </p:sp>
      <p:sp>
        <p:nvSpPr>
          <p:cNvPr id="5" name="Slide Number Placeholder 4">
            <a:extLst>
              <a:ext uri="{FF2B5EF4-FFF2-40B4-BE49-F238E27FC236}">
                <a16:creationId xmlns:a16="http://schemas.microsoft.com/office/drawing/2014/main" id="{F4E601B7-8480-4F3E-A7B0-CDF9158D7D84}"/>
              </a:ext>
            </a:extLst>
          </p:cNvPr>
          <p:cNvSpPr>
            <a:spLocks noGrp="1"/>
          </p:cNvSpPr>
          <p:nvPr>
            <p:ph type="sldNum" sz="quarter" idx="12"/>
          </p:nvPr>
        </p:nvSpPr>
        <p:spPr/>
        <p:txBody>
          <a:bodyPr/>
          <a:lstStyle>
            <a:lvl1pPr>
              <a:defRPr/>
            </a:lvl1pPr>
          </a:lstStyle>
          <a:p>
            <a:fld id="{BE8D23B6-41E3-4155-A4CF-4667F965D376}" type="slidenum">
              <a:rPr lang="en-GB" altLang="en-US"/>
              <a:pPr/>
              <a:t>‹#›</a:t>
            </a:fld>
            <a:endParaRPr lang="en-GB" altLang="en-US"/>
          </a:p>
        </p:txBody>
      </p:sp>
    </p:spTree>
    <p:extLst>
      <p:ext uri="{BB962C8B-B14F-4D97-AF65-F5344CB8AC3E}">
        <p14:creationId xmlns:p14="http://schemas.microsoft.com/office/powerpoint/2010/main" val="2050457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7ACF19-FE9C-4111-840E-C31EF6054D0A}"/>
              </a:ext>
            </a:extLst>
          </p:cNvPr>
          <p:cNvSpPr>
            <a:spLocks noGrp="1"/>
          </p:cNvSpPr>
          <p:nvPr>
            <p:ph type="dt" sz="half" idx="10"/>
          </p:nvPr>
        </p:nvSpPr>
        <p:spPr/>
        <p:txBody>
          <a:bodyPr/>
          <a:lstStyle>
            <a:lvl1pPr>
              <a:defRPr/>
            </a:lvl1pPr>
          </a:lstStyle>
          <a:p>
            <a:r>
              <a:rPr lang="en-GB" altLang="en-US"/>
              <a:t>HWF/UDSU</a:t>
            </a:r>
          </a:p>
        </p:txBody>
      </p:sp>
      <p:sp>
        <p:nvSpPr>
          <p:cNvPr id="3" name="Footer Placeholder 2">
            <a:extLst>
              <a:ext uri="{FF2B5EF4-FFF2-40B4-BE49-F238E27FC236}">
                <a16:creationId xmlns:a16="http://schemas.microsoft.com/office/drawing/2014/main" id="{55495799-F5D5-4355-86B1-C7C839E77BFE}"/>
              </a:ext>
            </a:extLst>
          </p:cNvPr>
          <p:cNvSpPr>
            <a:spLocks noGrp="1"/>
          </p:cNvSpPr>
          <p:nvPr>
            <p:ph type="ftr" sz="quarter" idx="11"/>
          </p:nvPr>
        </p:nvSpPr>
        <p:spPr/>
        <p:txBody>
          <a:bodyPr/>
          <a:lstStyle>
            <a:lvl1pPr>
              <a:defRPr/>
            </a:lvl1pPr>
          </a:lstStyle>
          <a:p>
            <a:r>
              <a:rPr lang="en-GB" altLang="en-US"/>
              <a:t>Meta Cities - City Regions / 10/05/02</a:t>
            </a:r>
          </a:p>
        </p:txBody>
      </p:sp>
      <p:sp>
        <p:nvSpPr>
          <p:cNvPr id="4" name="Slide Number Placeholder 3">
            <a:extLst>
              <a:ext uri="{FF2B5EF4-FFF2-40B4-BE49-F238E27FC236}">
                <a16:creationId xmlns:a16="http://schemas.microsoft.com/office/drawing/2014/main" id="{8E4C2535-FFE6-47B3-991B-D8A08C34A831}"/>
              </a:ext>
            </a:extLst>
          </p:cNvPr>
          <p:cNvSpPr>
            <a:spLocks noGrp="1"/>
          </p:cNvSpPr>
          <p:nvPr>
            <p:ph type="sldNum" sz="quarter" idx="12"/>
          </p:nvPr>
        </p:nvSpPr>
        <p:spPr/>
        <p:txBody>
          <a:bodyPr/>
          <a:lstStyle>
            <a:lvl1pPr>
              <a:defRPr/>
            </a:lvl1pPr>
          </a:lstStyle>
          <a:p>
            <a:fld id="{F490B387-D978-409C-9917-1D640B286C96}" type="slidenum">
              <a:rPr lang="en-GB" altLang="en-US"/>
              <a:pPr/>
              <a:t>‹#›</a:t>
            </a:fld>
            <a:endParaRPr lang="en-GB" altLang="en-US"/>
          </a:p>
        </p:txBody>
      </p:sp>
    </p:spTree>
    <p:extLst>
      <p:ext uri="{BB962C8B-B14F-4D97-AF65-F5344CB8AC3E}">
        <p14:creationId xmlns:p14="http://schemas.microsoft.com/office/powerpoint/2010/main" val="371568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7DF44-0E35-4546-8D6C-C3859A0948E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34A0A01-879E-43B4-8552-72F13D1060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41136B4-AC2F-4B9C-A84F-F8790BF4C1E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853E22-C741-4267-A290-B44FDD99B772}"/>
              </a:ext>
            </a:extLst>
          </p:cNvPr>
          <p:cNvSpPr>
            <a:spLocks noGrp="1"/>
          </p:cNvSpPr>
          <p:nvPr>
            <p:ph type="dt" sz="half" idx="10"/>
          </p:nvPr>
        </p:nvSpPr>
        <p:spPr/>
        <p:txBody>
          <a:bodyPr/>
          <a:lstStyle>
            <a:lvl1pPr>
              <a:defRPr/>
            </a:lvl1pPr>
          </a:lstStyle>
          <a:p>
            <a:r>
              <a:rPr lang="en-GB" altLang="en-US"/>
              <a:t>HWF/UDSU</a:t>
            </a:r>
          </a:p>
        </p:txBody>
      </p:sp>
      <p:sp>
        <p:nvSpPr>
          <p:cNvPr id="6" name="Footer Placeholder 5">
            <a:extLst>
              <a:ext uri="{FF2B5EF4-FFF2-40B4-BE49-F238E27FC236}">
                <a16:creationId xmlns:a16="http://schemas.microsoft.com/office/drawing/2014/main" id="{CE3E237E-33A1-4BAD-B2AD-AAE6E432FADF}"/>
              </a:ext>
            </a:extLst>
          </p:cNvPr>
          <p:cNvSpPr>
            <a:spLocks noGrp="1"/>
          </p:cNvSpPr>
          <p:nvPr>
            <p:ph type="ftr" sz="quarter" idx="11"/>
          </p:nvPr>
        </p:nvSpPr>
        <p:spPr/>
        <p:txBody>
          <a:bodyPr/>
          <a:lstStyle>
            <a:lvl1pPr>
              <a:defRPr/>
            </a:lvl1pPr>
          </a:lstStyle>
          <a:p>
            <a:r>
              <a:rPr lang="en-GB" altLang="en-US"/>
              <a:t>Meta Cities - City Regions / 10/05/02</a:t>
            </a:r>
          </a:p>
        </p:txBody>
      </p:sp>
      <p:sp>
        <p:nvSpPr>
          <p:cNvPr id="7" name="Slide Number Placeholder 6">
            <a:extLst>
              <a:ext uri="{FF2B5EF4-FFF2-40B4-BE49-F238E27FC236}">
                <a16:creationId xmlns:a16="http://schemas.microsoft.com/office/drawing/2014/main" id="{A0A0A170-966D-4259-800E-D8872A95F457}"/>
              </a:ext>
            </a:extLst>
          </p:cNvPr>
          <p:cNvSpPr>
            <a:spLocks noGrp="1"/>
          </p:cNvSpPr>
          <p:nvPr>
            <p:ph type="sldNum" sz="quarter" idx="12"/>
          </p:nvPr>
        </p:nvSpPr>
        <p:spPr/>
        <p:txBody>
          <a:bodyPr/>
          <a:lstStyle>
            <a:lvl1pPr>
              <a:defRPr/>
            </a:lvl1pPr>
          </a:lstStyle>
          <a:p>
            <a:fld id="{8F87E7EA-9184-4E42-ABD1-FA4553A13614}" type="slidenum">
              <a:rPr lang="en-GB" altLang="en-US"/>
              <a:pPr/>
              <a:t>‹#›</a:t>
            </a:fld>
            <a:endParaRPr lang="en-GB" altLang="en-US"/>
          </a:p>
        </p:txBody>
      </p:sp>
    </p:spTree>
    <p:extLst>
      <p:ext uri="{BB962C8B-B14F-4D97-AF65-F5344CB8AC3E}">
        <p14:creationId xmlns:p14="http://schemas.microsoft.com/office/powerpoint/2010/main" val="3819238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9B249-755F-4DA9-AAF0-AA939ABCA96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7B1AA54-F5D2-47FF-B03A-5852D787195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96433B1-7C53-4912-B261-D7AC422A25B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9B1C80-9CEB-4459-8567-443B77BAF126}"/>
              </a:ext>
            </a:extLst>
          </p:cNvPr>
          <p:cNvSpPr>
            <a:spLocks noGrp="1"/>
          </p:cNvSpPr>
          <p:nvPr>
            <p:ph type="dt" sz="half" idx="10"/>
          </p:nvPr>
        </p:nvSpPr>
        <p:spPr/>
        <p:txBody>
          <a:bodyPr/>
          <a:lstStyle>
            <a:lvl1pPr>
              <a:defRPr/>
            </a:lvl1pPr>
          </a:lstStyle>
          <a:p>
            <a:r>
              <a:rPr lang="en-GB" altLang="en-US"/>
              <a:t>HWF/UDSU</a:t>
            </a:r>
          </a:p>
        </p:txBody>
      </p:sp>
      <p:sp>
        <p:nvSpPr>
          <p:cNvPr id="6" name="Footer Placeholder 5">
            <a:extLst>
              <a:ext uri="{FF2B5EF4-FFF2-40B4-BE49-F238E27FC236}">
                <a16:creationId xmlns:a16="http://schemas.microsoft.com/office/drawing/2014/main" id="{B39AD79B-EA57-4794-ABDF-AE082FF02C79}"/>
              </a:ext>
            </a:extLst>
          </p:cNvPr>
          <p:cNvSpPr>
            <a:spLocks noGrp="1"/>
          </p:cNvSpPr>
          <p:nvPr>
            <p:ph type="ftr" sz="quarter" idx="11"/>
          </p:nvPr>
        </p:nvSpPr>
        <p:spPr/>
        <p:txBody>
          <a:bodyPr/>
          <a:lstStyle>
            <a:lvl1pPr>
              <a:defRPr/>
            </a:lvl1pPr>
          </a:lstStyle>
          <a:p>
            <a:r>
              <a:rPr lang="en-GB" altLang="en-US"/>
              <a:t>Meta Cities - City Regions / 10/05/02</a:t>
            </a:r>
          </a:p>
        </p:txBody>
      </p:sp>
      <p:sp>
        <p:nvSpPr>
          <p:cNvPr id="7" name="Slide Number Placeholder 6">
            <a:extLst>
              <a:ext uri="{FF2B5EF4-FFF2-40B4-BE49-F238E27FC236}">
                <a16:creationId xmlns:a16="http://schemas.microsoft.com/office/drawing/2014/main" id="{CAFCDB46-F92B-4CB6-9E6D-575B7F1F6313}"/>
              </a:ext>
            </a:extLst>
          </p:cNvPr>
          <p:cNvSpPr>
            <a:spLocks noGrp="1"/>
          </p:cNvSpPr>
          <p:nvPr>
            <p:ph type="sldNum" sz="quarter" idx="12"/>
          </p:nvPr>
        </p:nvSpPr>
        <p:spPr/>
        <p:txBody>
          <a:bodyPr/>
          <a:lstStyle>
            <a:lvl1pPr>
              <a:defRPr/>
            </a:lvl1pPr>
          </a:lstStyle>
          <a:p>
            <a:fld id="{DF4DCE3F-DDBE-4345-B8BF-8075739B83C6}" type="slidenum">
              <a:rPr lang="en-GB" altLang="en-US"/>
              <a:pPr/>
              <a:t>‹#›</a:t>
            </a:fld>
            <a:endParaRPr lang="en-GB" altLang="en-US"/>
          </a:p>
        </p:txBody>
      </p:sp>
    </p:spTree>
    <p:extLst>
      <p:ext uri="{BB962C8B-B14F-4D97-AF65-F5344CB8AC3E}">
        <p14:creationId xmlns:p14="http://schemas.microsoft.com/office/powerpoint/2010/main" val="3744759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ED46049-9EA1-4B92-B2B8-57E04A2BA853}"/>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C435220C-6615-4F3C-ABC1-3584586203F2}"/>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3D1E166E-0BF2-409C-BC40-9BA0368C3B86}"/>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1">
                <a:effectLst>
                  <a:outerShdw blurRad="38100" dist="38100" dir="2700000" algn="tl">
                    <a:srgbClr val="FFFFFF"/>
                  </a:outerShdw>
                </a:effectLst>
              </a:defRPr>
            </a:lvl1pPr>
          </a:lstStyle>
          <a:p>
            <a:r>
              <a:rPr lang="en-GB" altLang="en-US"/>
              <a:t>HWF/UDSU</a:t>
            </a:r>
          </a:p>
        </p:txBody>
      </p:sp>
      <p:sp>
        <p:nvSpPr>
          <p:cNvPr id="1029" name="Rectangle 5">
            <a:extLst>
              <a:ext uri="{FF2B5EF4-FFF2-40B4-BE49-F238E27FC236}">
                <a16:creationId xmlns:a16="http://schemas.microsoft.com/office/drawing/2014/main" id="{FD857EF7-62D6-40C8-B261-03CEFF0E051F}"/>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1">
                <a:effectLst>
                  <a:outerShdw blurRad="38100" dist="38100" dir="2700000" algn="tl">
                    <a:srgbClr val="FFFFFF"/>
                  </a:outerShdw>
                </a:effectLst>
              </a:defRPr>
            </a:lvl1pPr>
          </a:lstStyle>
          <a:p>
            <a:r>
              <a:rPr lang="en-GB" altLang="en-US"/>
              <a:t>Meta Cities - City Regions / 10/05/02</a:t>
            </a:r>
          </a:p>
        </p:txBody>
      </p:sp>
      <p:sp>
        <p:nvSpPr>
          <p:cNvPr id="1030" name="Rectangle 6">
            <a:extLst>
              <a:ext uri="{FF2B5EF4-FFF2-40B4-BE49-F238E27FC236}">
                <a16:creationId xmlns:a16="http://schemas.microsoft.com/office/drawing/2014/main" id="{4B7E3619-0D6A-466B-8576-6C61724DF579}"/>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effectLst>
                  <a:outerShdw blurRad="38100" dist="38100" dir="2700000" algn="tl">
                    <a:srgbClr val="FFFFFF"/>
                  </a:outerShdw>
                </a:effectLst>
              </a:defRPr>
            </a:lvl1pPr>
          </a:lstStyle>
          <a:p>
            <a:fld id="{E20831DA-750C-4F9F-BF31-DD6BCB28E753}"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ctr" rtl="0" eaLnBrk="0" fontAlgn="base" hangingPunct="0">
        <a:spcBef>
          <a:spcPct val="0"/>
        </a:spcBef>
        <a:spcAft>
          <a:spcPct val="0"/>
        </a:spcAft>
        <a:defRPr sz="3200" b="1" kern="1200">
          <a:solidFill>
            <a:srgbClr val="0000CC"/>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200" b="1">
          <a:solidFill>
            <a:srgbClr val="0000CC"/>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3200" b="1">
          <a:solidFill>
            <a:srgbClr val="0000CC"/>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3200" b="1">
          <a:solidFill>
            <a:srgbClr val="0000CC"/>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3200" b="1">
          <a:solidFill>
            <a:srgbClr val="0000CC"/>
          </a:solidFill>
          <a:effectLst>
            <a:outerShdw blurRad="38100" dist="38100" dir="2700000" algn="tl">
              <a:srgbClr val="000000"/>
            </a:outerShdw>
          </a:effectLst>
          <a:latin typeface="Arial" panose="020B0604020202020204" pitchFamily="34" charset="0"/>
        </a:defRPr>
      </a:lvl5pPr>
      <a:lvl6pPr marL="457200" algn="ctr" rtl="0" eaLnBrk="0" fontAlgn="base" hangingPunct="0">
        <a:spcBef>
          <a:spcPct val="0"/>
        </a:spcBef>
        <a:spcAft>
          <a:spcPct val="0"/>
        </a:spcAft>
        <a:defRPr sz="3200" b="1">
          <a:solidFill>
            <a:srgbClr val="0000CC"/>
          </a:solidFill>
          <a:effectLst>
            <a:outerShdw blurRad="38100" dist="38100" dir="2700000" algn="tl">
              <a:srgbClr val="000000"/>
            </a:outerShdw>
          </a:effectLst>
          <a:latin typeface="Arial" panose="020B0604020202020204" pitchFamily="34" charset="0"/>
        </a:defRPr>
      </a:lvl6pPr>
      <a:lvl7pPr marL="914400" algn="ctr" rtl="0" eaLnBrk="0" fontAlgn="base" hangingPunct="0">
        <a:spcBef>
          <a:spcPct val="0"/>
        </a:spcBef>
        <a:spcAft>
          <a:spcPct val="0"/>
        </a:spcAft>
        <a:defRPr sz="3200" b="1">
          <a:solidFill>
            <a:srgbClr val="0000CC"/>
          </a:solidFill>
          <a:effectLst>
            <a:outerShdw blurRad="38100" dist="38100" dir="2700000" algn="tl">
              <a:srgbClr val="000000"/>
            </a:outerShdw>
          </a:effectLst>
          <a:latin typeface="Arial" panose="020B0604020202020204" pitchFamily="34" charset="0"/>
        </a:defRPr>
      </a:lvl7pPr>
      <a:lvl8pPr marL="1371600" algn="ctr" rtl="0" eaLnBrk="0" fontAlgn="base" hangingPunct="0">
        <a:spcBef>
          <a:spcPct val="0"/>
        </a:spcBef>
        <a:spcAft>
          <a:spcPct val="0"/>
        </a:spcAft>
        <a:defRPr sz="3200" b="1">
          <a:solidFill>
            <a:srgbClr val="0000CC"/>
          </a:solidFill>
          <a:effectLst>
            <a:outerShdw blurRad="38100" dist="38100" dir="2700000" algn="tl">
              <a:srgbClr val="000000"/>
            </a:outerShdw>
          </a:effectLst>
          <a:latin typeface="Arial" panose="020B0604020202020204" pitchFamily="34" charset="0"/>
        </a:defRPr>
      </a:lvl8pPr>
      <a:lvl9pPr marL="1828800" algn="ctr" rtl="0" eaLnBrk="0" fontAlgn="base" hangingPunct="0">
        <a:spcBef>
          <a:spcPct val="0"/>
        </a:spcBef>
        <a:spcAft>
          <a:spcPct val="0"/>
        </a:spcAft>
        <a:defRPr sz="3200" b="1">
          <a:solidFill>
            <a:srgbClr val="0000CC"/>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har char="•"/>
        <a:defRPr b="1" kern="1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har char="–"/>
        <a:defRPr sz="1600" b="1" kern="1200">
          <a:solidFill>
            <a:schemeClr val="tx1"/>
          </a:solidFill>
          <a:effectLst>
            <a:outerShdw blurRad="38100" dist="38100" dir="2700000" algn="tl">
              <a:srgbClr val="FFFFFF"/>
            </a:outerShdw>
          </a:effectLst>
          <a:latin typeface="+mn-lt"/>
          <a:ea typeface="+mn-ea"/>
          <a:cs typeface="+mn-cs"/>
        </a:defRPr>
      </a:lvl2pPr>
      <a:lvl3pPr marL="1143000" indent="-228600" algn="l" rtl="0" eaLnBrk="0" fontAlgn="base" hangingPunct="0">
        <a:spcBef>
          <a:spcPct val="20000"/>
        </a:spcBef>
        <a:spcAft>
          <a:spcPct val="0"/>
        </a:spcAft>
        <a:buChar char="•"/>
        <a:defRPr sz="1400" b="1" kern="1200">
          <a:solidFill>
            <a:schemeClr val="tx1"/>
          </a:solidFill>
          <a:effectLst>
            <a:outerShdw blurRad="38100" dist="38100" dir="2700000" algn="tl">
              <a:srgbClr val="FFFFFF"/>
            </a:outerShdw>
          </a:effectLst>
          <a:latin typeface="+mn-lt"/>
          <a:ea typeface="+mn-ea"/>
          <a:cs typeface="+mn-cs"/>
        </a:defRPr>
      </a:lvl3pPr>
      <a:lvl4pPr marL="1600200" indent="-228600" algn="l" rtl="0" eaLnBrk="0" fontAlgn="base" hangingPunct="0">
        <a:spcBef>
          <a:spcPct val="20000"/>
        </a:spcBef>
        <a:spcAft>
          <a:spcPct val="0"/>
        </a:spcAft>
        <a:buChar char="–"/>
        <a:defRPr sz="1200" b="1" kern="1200">
          <a:solidFill>
            <a:schemeClr val="tx1"/>
          </a:solidFill>
          <a:effectLst>
            <a:outerShdw blurRad="38100" dist="38100" dir="2700000" algn="tl">
              <a:srgbClr val="FFFFFF"/>
            </a:outerShdw>
          </a:effectLst>
          <a:latin typeface="+mn-lt"/>
          <a:ea typeface="+mn-ea"/>
          <a:cs typeface="+mn-cs"/>
        </a:defRPr>
      </a:lvl4pPr>
      <a:lvl5pPr marL="2057400" indent="-228600" algn="l" rtl="0" eaLnBrk="0" fontAlgn="base" hangingPunct="0">
        <a:spcBef>
          <a:spcPct val="20000"/>
        </a:spcBef>
        <a:spcAft>
          <a:spcPct val="0"/>
        </a:spcAft>
        <a:buChar char="»"/>
        <a:defRPr sz="1200" b="1" kern="1200">
          <a:solidFill>
            <a:schemeClr val="tx1"/>
          </a:solidFill>
          <a:effectLst>
            <a:outerShdw blurRad="38100" dist="38100" dir="2700000" algn="tl">
              <a:srgbClr val="FFFFFF"/>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1FD1860-3392-4245-8105-34D9F4D22D33}"/>
              </a:ext>
            </a:extLst>
          </p:cNvPr>
          <p:cNvSpPr>
            <a:spLocks noGrp="1"/>
          </p:cNvSpPr>
          <p:nvPr>
            <p:ph type="dt" sz="half" idx="10"/>
          </p:nvPr>
        </p:nvSpPr>
        <p:spPr/>
        <p:txBody>
          <a:bodyPr/>
          <a:lstStyle/>
          <a:p>
            <a:r>
              <a:rPr lang="en-GB" altLang="en-US"/>
              <a:t>HWF/UDSU</a:t>
            </a:r>
          </a:p>
        </p:txBody>
      </p:sp>
      <p:sp>
        <p:nvSpPr>
          <p:cNvPr id="5" name="Footer Placeholder 4">
            <a:extLst>
              <a:ext uri="{FF2B5EF4-FFF2-40B4-BE49-F238E27FC236}">
                <a16:creationId xmlns:a16="http://schemas.microsoft.com/office/drawing/2014/main" id="{526AEBA8-B24D-4712-B26E-F33C153FC3EA}"/>
              </a:ext>
            </a:extLst>
          </p:cNvPr>
          <p:cNvSpPr>
            <a:spLocks noGrp="1"/>
          </p:cNvSpPr>
          <p:nvPr>
            <p:ph type="ftr" sz="quarter" idx="11"/>
          </p:nvPr>
        </p:nvSpPr>
        <p:spPr/>
        <p:txBody>
          <a:bodyPr/>
          <a:lstStyle/>
          <a:p>
            <a:r>
              <a:rPr lang="en-GB" altLang="en-US"/>
              <a:t>Meta Cities - City Regions / 10/05/02</a:t>
            </a:r>
          </a:p>
        </p:txBody>
      </p:sp>
      <p:sp>
        <p:nvSpPr>
          <p:cNvPr id="6" name="Slide Number Placeholder 5">
            <a:extLst>
              <a:ext uri="{FF2B5EF4-FFF2-40B4-BE49-F238E27FC236}">
                <a16:creationId xmlns:a16="http://schemas.microsoft.com/office/drawing/2014/main" id="{71978F95-4E42-42C9-B0C7-1645F8AE3684}"/>
              </a:ext>
            </a:extLst>
          </p:cNvPr>
          <p:cNvSpPr>
            <a:spLocks noGrp="1"/>
          </p:cNvSpPr>
          <p:nvPr>
            <p:ph type="sldNum" sz="quarter" idx="12"/>
          </p:nvPr>
        </p:nvSpPr>
        <p:spPr/>
        <p:txBody>
          <a:bodyPr/>
          <a:lstStyle/>
          <a:p>
            <a:fld id="{2E27C584-77C8-4EA0-AF5B-69E2F4F69E83}" type="slidenum">
              <a:rPr lang="en-GB" altLang="en-US"/>
              <a:pPr/>
              <a:t>1</a:t>
            </a:fld>
            <a:endParaRPr lang="en-GB" altLang="en-US"/>
          </a:p>
        </p:txBody>
      </p:sp>
      <p:sp>
        <p:nvSpPr>
          <p:cNvPr id="2050" name="Rectangle 2">
            <a:extLst>
              <a:ext uri="{FF2B5EF4-FFF2-40B4-BE49-F238E27FC236}">
                <a16:creationId xmlns:a16="http://schemas.microsoft.com/office/drawing/2014/main" id="{07EBCC21-7037-4D51-AE61-233BCA47E990}"/>
              </a:ext>
            </a:extLst>
          </p:cNvPr>
          <p:cNvSpPr>
            <a:spLocks noGrp="1" noChangeArrowheads="1"/>
          </p:cNvSpPr>
          <p:nvPr>
            <p:ph type="title"/>
          </p:nvPr>
        </p:nvSpPr>
        <p:spPr/>
        <p:txBody>
          <a:bodyPr/>
          <a:lstStyle/>
          <a:p>
            <a:r>
              <a:rPr lang="en-GB" altLang="en-US"/>
              <a:t>Meta Cities - City Regions</a:t>
            </a:r>
            <a:br>
              <a:rPr lang="en-GB" altLang="en-US"/>
            </a:br>
            <a:r>
              <a:rPr lang="en-GB" altLang="en-US" sz="1800"/>
              <a:t>H G Wells (1902, 8th edition) </a:t>
            </a:r>
            <a:r>
              <a:rPr lang="en-GB" altLang="en-US" sz="1800" i="1"/>
              <a:t>Anticipations</a:t>
            </a:r>
            <a:r>
              <a:rPr lang="en-GB" altLang="en-US" sz="1800"/>
              <a:t>, Chapman &amp; Hall, London</a:t>
            </a:r>
            <a:br>
              <a:rPr lang="en-GB" altLang="en-US" sz="1800"/>
            </a:br>
            <a:r>
              <a:rPr lang="en-GB" altLang="en-US" sz="1800"/>
              <a:t>Chapter II, </a:t>
            </a:r>
            <a:r>
              <a:rPr lang="en-GB" altLang="en-US" sz="1800" i="1"/>
              <a:t>The Probable Diffusion of Great Cities</a:t>
            </a:r>
            <a:endParaRPr lang="en-GB" altLang="en-US"/>
          </a:p>
        </p:txBody>
      </p:sp>
      <p:sp>
        <p:nvSpPr>
          <p:cNvPr id="2051" name="Rectangle 3">
            <a:extLst>
              <a:ext uri="{FF2B5EF4-FFF2-40B4-BE49-F238E27FC236}">
                <a16:creationId xmlns:a16="http://schemas.microsoft.com/office/drawing/2014/main" id="{5394C2DF-1C10-4F0F-B1B2-00ED12ECC1A3}"/>
              </a:ext>
            </a:extLst>
          </p:cNvPr>
          <p:cNvSpPr>
            <a:spLocks noGrp="1" noChangeArrowheads="1"/>
          </p:cNvSpPr>
          <p:nvPr>
            <p:ph type="body" idx="1"/>
          </p:nvPr>
        </p:nvSpPr>
        <p:spPr/>
        <p:txBody>
          <a:bodyPr/>
          <a:lstStyle/>
          <a:p>
            <a:pPr>
              <a:buFontTx/>
              <a:buNone/>
            </a:pPr>
            <a:r>
              <a:rPr lang="en-GB" altLang="en-US" i="1"/>
              <a:t>	‘Enough has been said to demonstrate that old “town” and “city” will be in truth, terms as obsolete as “mail coach”. For these new areas that will grow out of them we want a term, and the administrative “urban district” presents itself with a convenient air of suggestion. We may for our present purposes call these coming town provinces “urban regions”.’ </a:t>
            </a:r>
            <a:r>
              <a:rPr lang="en-GB" altLang="en-US" sz="1400" b="0"/>
              <a:t>(pp60-61)</a:t>
            </a:r>
            <a:r>
              <a:rPr lang="en-GB" altLang="en-US" i="1"/>
              <a:t> 	 </a:t>
            </a:r>
          </a:p>
          <a:p>
            <a:pPr>
              <a:buFontTx/>
              <a:buNone/>
            </a:pPr>
            <a:endParaRPr lang="en-GB" altLang="en-US" i="1"/>
          </a:p>
          <a:p>
            <a:pPr>
              <a:buFontTx/>
              <a:buNone/>
            </a:pPr>
            <a:r>
              <a:rPr lang="en-GB" altLang="en-US" i="1"/>
              <a:t>	‘… the city will diffuse itself until it has taken up considerable areas and many of the characteristics, the greenness, the fresh air, of what is now country, leads us to suppose also that the country will take to itself many of the qualities of the city. The old antithesis will indeed cease, the boundary lines will altogether disappear; it will become, indeed, merely a question of more or less populous.’ </a:t>
            </a:r>
            <a:r>
              <a:rPr lang="en-GB" altLang="en-US" sz="1400" b="0"/>
              <a:t>(pp63-64)</a:t>
            </a:r>
          </a:p>
          <a:p>
            <a:pPr>
              <a:buFontTx/>
              <a:buNone/>
            </a:pPr>
            <a:endParaRPr lang="en-GB" altLang="en-US" sz="1400" b="0"/>
          </a:p>
          <a:p>
            <a:pPr>
              <a:buFontTx/>
              <a:buNone/>
            </a:pPr>
            <a:r>
              <a:rPr lang="en-GB" altLang="en-US" i="1"/>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a:extLst>
              <a:ext uri="{FF2B5EF4-FFF2-40B4-BE49-F238E27FC236}">
                <a16:creationId xmlns:a16="http://schemas.microsoft.com/office/drawing/2014/main" id="{BDF39D3E-36C6-40F1-91FC-9E3CD33E6847}"/>
              </a:ext>
            </a:extLst>
          </p:cNvPr>
          <p:cNvSpPr>
            <a:spLocks noGrp="1"/>
          </p:cNvSpPr>
          <p:nvPr>
            <p:ph type="dt" sz="half" idx="10"/>
          </p:nvPr>
        </p:nvSpPr>
        <p:spPr/>
        <p:txBody>
          <a:bodyPr/>
          <a:lstStyle/>
          <a:p>
            <a:r>
              <a:rPr lang="en-GB" altLang="en-US"/>
              <a:t>HWF/UDSU</a:t>
            </a:r>
          </a:p>
        </p:txBody>
      </p:sp>
      <p:sp>
        <p:nvSpPr>
          <p:cNvPr id="7" name="Footer Placeholder 5">
            <a:extLst>
              <a:ext uri="{FF2B5EF4-FFF2-40B4-BE49-F238E27FC236}">
                <a16:creationId xmlns:a16="http://schemas.microsoft.com/office/drawing/2014/main" id="{F4391AF7-684D-428C-8812-AF27CA9337DC}"/>
              </a:ext>
            </a:extLst>
          </p:cNvPr>
          <p:cNvSpPr>
            <a:spLocks noGrp="1"/>
          </p:cNvSpPr>
          <p:nvPr>
            <p:ph type="ftr" sz="quarter" idx="11"/>
          </p:nvPr>
        </p:nvSpPr>
        <p:spPr/>
        <p:txBody>
          <a:bodyPr/>
          <a:lstStyle/>
          <a:p>
            <a:r>
              <a:rPr lang="en-GB" altLang="en-US"/>
              <a:t>Meta Cities - City Regions / 10/05/02</a:t>
            </a:r>
          </a:p>
        </p:txBody>
      </p:sp>
      <p:sp>
        <p:nvSpPr>
          <p:cNvPr id="8" name="Slide Number Placeholder 6">
            <a:extLst>
              <a:ext uri="{FF2B5EF4-FFF2-40B4-BE49-F238E27FC236}">
                <a16:creationId xmlns:a16="http://schemas.microsoft.com/office/drawing/2014/main" id="{8819D8E9-0083-492D-8FFE-F9D72D85CFF7}"/>
              </a:ext>
            </a:extLst>
          </p:cNvPr>
          <p:cNvSpPr>
            <a:spLocks noGrp="1"/>
          </p:cNvSpPr>
          <p:nvPr>
            <p:ph type="sldNum" sz="quarter" idx="12"/>
          </p:nvPr>
        </p:nvSpPr>
        <p:spPr/>
        <p:txBody>
          <a:bodyPr/>
          <a:lstStyle/>
          <a:p>
            <a:fld id="{DA79C2F0-AC7E-4F82-A0CF-B5A575B86D2A}" type="slidenum">
              <a:rPr lang="en-GB" altLang="en-US"/>
              <a:pPr/>
              <a:t>10</a:t>
            </a:fld>
            <a:endParaRPr lang="en-GB" altLang="en-US"/>
          </a:p>
        </p:txBody>
      </p:sp>
      <p:sp>
        <p:nvSpPr>
          <p:cNvPr id="11266" name="Rectangle 2">
            <a:extLst>
              <a:ext uri="{FF2B5EF4-FFF2-40B4-BE49-F238E27FC236}">
                <a16:creationId xmlns:a16="http://schemas.microsoft.com/office/drawing/2014/main" id="{2C30AD6D-BAAE-4E28-B438-7DE18A4EC0E8}"/>
              </a:ext>
            </a:extLst>
          </p:cNvPr>
          <p:cNvSpPr>
            <a:spLocks noGrp="1" noChangeArrowheads="1"/>
          </p:cNvSpPr>
          <p:nvPr>
            <p:ph type="title"/>
          </p:nvPr>
        </p:nvSpPr>
        <p:spPr/>
        <p:txBody>
          <a:bodyPr/>
          <a:lstStyle/>
          <a:p>
            <a:r>
              <a:rPr lang="en-GB" altLang="en-US"/>
              <a:t>The ‘city’ is the region</a:t>
            </a:r>
          </a:p>
        </p:txBody>
      </p:sp>
      <p:sp>
        <p:nvSpPr>
          <p:cNvPr id="11267" name="Rectangle 3">
            <a:extLst>
              <a:ext uri="{FF2B5EF4-FFF2-40B4-BE49-F238E27FC236}">
                <a16:creationId xmlns:a16="http://schemas.microsoft.com/office/drawing/2014/main" id="{679C934D-5F76-4B99-AF3D-3E1D5FA5E2D9}"/>
              </a:ext>
            </a:extLst>
          </p:cNvPr>
          <p:cNvSpPr>
            <a:spLocks noGrp="1" noChangeArrowheads="1"/>
          </p:cNvSpPr>
          <p:nvPr>
            <p:ph type="body" sz="half" idx="1"/>
          </p:nvPr>
        </p:nvSpPr>
        <p:spPr/>
        <p:txBody>
          <a:bodyPr/>
          <a:lstStyle/>
          <a:p>
            <a:r>
              <a:rPr lang="en-GB" altLang="en-US" sz="1600"/>
              <a:t>The political boundaries of a ‘city’ have become detached from the reality of the city region that represents a continuous network of socio-economically interactive and interdependent clusters of urban fabric linked by a shared infrastructure</a:t>
            </a:r>
          </a:p>
          <a:p>
            <a:endParaRPr lang="en-GB" altLang="en-US" sz="1600"/>
          </a:p>
          <a:p>
            <a:r>
              <a:rPr lang="en-GB" altLang="en-US" sz="1600"/>
              <a:t>Population is diffused: people move away from large centres to smaller towns and rural areas</a:t>
            </a:r>
            <a:endParaRPr lang="en-GB" altLang="en-US" sz="1400"/>
          </a:p>
        </p:txBody>
      </p:sp>
      <p:pic>
        <p:nvPicPr>
          <p:cNvPr id="11273" name="Picture 9">
            <a:extLst>
              <a:ext uri="{FF2B5EF4-FFF2-40B4-BE49-F238E27FC236}">
                <a16:creationId xmlns:a16="http://schemas.microsoft.com/office/drawing/2014/main" id="{ED0639C5-C53D-4630-B58E-A66D72A8DEE0}"/>
              </a:ext>
            </a:extLst>
          </p:cNvPr>
          <p:cNvPicPr>
            <a:picLocks noChangeAspect="1" noChangeArrowheads="1"/>
          </p:cNvPicPr>
          <p:nvPr>
            <p:ph type="chart" sz="half" idx="2"/>
          </p:nvPr>
        </p:nvPicPr>
        <p:blipFill>
          <a:blip r:embed="rId3">
            <a:extLst>
              <a:ext uri="{28A0092B-C50C-407E-A947-70E740481C1C}">
                <a14:useLocalDpi xmlns:a14="http://schemas.microsoft.com/office/drawing/2010/main" val="0"/>
              </a:ext>
            </a:extLst>
          </a:blip>
          <a:srcRect/>
          <a:stretch>
            <a:fillRect/>
          </a:stretch>
        </p:blipFill>
        <p:spPr>
          <a:xfrm>
            <a:off x="4648200" y="1676400"/>
            <a:ext cx="3810000" cy="3849688"/>
          </a:xfrm>
        </p:spPr>
      </p:pic>
      <p:sp>
        <p:nvSpPr>
          <p:cNvPr id="11274" name="Text Box 10">
            <a:extLst>
              <a:ext uri="{FF2B5EF4-FFF2-40B4-BE49-F238E27FC236}">
                <a16:creationId xmlns:a16="http://schemas.microsoft.com/office/drawing/2014/main" id="{062E724F-563C-4EF7-89DF-6098764EF238}"/>
              </a:ext>
            </a:extLst>
          </p:cNvPr>
          <p:cNvSpPr txBox="1">
            <a:spLocks noChangeArrowheads="1"/>
          </p:cNvSpPr>
          <p:nvPr/>
        </p:nvSpPr>
        <p:spPr bwMode="auto">
          <a:xfrm>
            <a:off x="4572000" y="5486400"/>
            <a:ext cx="4111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Räume und Strukturen (1998), Fundamente, p385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EDE19781-9603-41BA-95E9-3DC53E7BDB6D}"/>
              </a:ext>
            </a:extLst>
          </p:cNvPr>
          <p:cNvSpPr>
            <a:spLocks noGrp="1"/>
          </p:cNvSpPr>
          <p:nvPr>
            <p:ph type="dt" sz="half" idx="10"/>
          </p:nvPr>
        </p:nvSpPr>
        <p:spPr/>
        <p:txBody>
          <a:bodyPr/>
          <a:lstStyle/>
          <a:p>
            <a:r>
              <a:rPr lang="en-GB" altLang="en-US"/>
              <a:t>HWF/UDSU</a:t>
            </a:r>
          </a:p>
        </p:txBody>
      </p:sp>
      <p:sp>
        <p:nvSpPr>
          <p:cNvPr id="6" name="Footer Placeholder 2">
            <a:extLst>
              <a:ext uri="{FF2B5EF4-FFF2-40B4-BE49-F238E27FC236}">
                <a16:creationId xmlns:a16="http://schemas.microsoft.com/office/drawing/2014/main" id="{1A3AF1CE-D9F2-4EB2-BB83-863D8067A625}"/>
              </a:ext>
            </a:extLst>
          </p:cNvPr>
          <p:cNvSpPr>
            <a:spLocks noGrp="1"/>
          </p:cNvSpPr>
          <p:nvPr>
            <p:ph type="ftr" sz="quarter" idx="11"/>
          </p:nvPr>
        </p:nvSpPr>
        <p:spPr/>
        <p:txBody>
          <a:bodyPr/>
          <a:lstStyle/>
          <a:p>
            <a:r>
              <a:rPr lang="en-GB" altLang="en-US"/>
              <a:t>Meta Cities - City Regions / 10/05/02</a:t>
            </a:r>
          </a:p>
        </p:txBody>
      </p:sp>
      <p:sp>
        <p:nvSpPr>
          <p:cNvPr id="7" name="Slide Number Placeholder 3">
            <a:extLst>
              <a:ext uri="{FF2B5EF4-FFF2-40B4-BE49-F238E27FC236}">
                <a16:creationId xmlns:a16="http://schemas.microsoft.com/office/drawing/2014/main" id="{BE4D9C45-3E7F-45C1-A96B-0EC6863CA743}"/>
              </a:ext>
            </a:extLst>
          </p:cNvPr>
          <p:cNvSpPr>
            <a:spLocks noGrp="1"/>
          </p:cNvSpPr>
          <p:nvPr>
            <p:ph type="sldNum" sz="quarter" idx="12"/>
          </p:nvPr>
        </p:nvSpPr>
        <p:spPr/>
        <p:txBody>
          <a:bodyPr/>
          <a:lstStyle/>
          <a:p>
            <a:fld id="{1146E218-D0DC-45C6-8797-825AB4332878}" type="slidenum">
              <a:rPr lang="en-GB" altLang="en-US"/>
              <a:pPr/>
              <a:t>11</a:t>
            </a:fld>
            <a:endParaRPr lang="en-GB" altLang="en-US"/>
          </a:p>
        </p:txBody>
      </p:sp>
      <p:pic>
        <p:nvPicPr>
          <p:cNvPr id="51202" name="Picture 2">
            <a:extLst>
              <a:ext uri="{FF2B5EF4-FFF2-40B4-BE49-F238E27FC236}">
                <a16:creationId xmlns:a16="http://schemas.microsoft.com/office/drawing/2014/main" id="{A013D269-56F3-4ED5-AEA0-4847D41271F7}"/>
              </a:ext>
            </a:extLst>
          </p:cNvPr>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609600" y="381000"/>
            <a:ext cx="7777163" cy="5483225"/>
          </a:xfrm>
          <a:prstGeom prst="rect">
            <a:avLst/>
          </a:prstGeom>
          <a:noFill/>
          <a:extLst>
            <a:ext uri="{909E8E84-426E-40DD-AFC4-6F175D3DCCD1}">
              <a14:hiddenFill xmlns:a14="http://schemas.microsoft.com/office/drawing/2010/main">
                <a:solidFill>
                  <a:srgbClr val="FFFFFF"/>
                </a:solidFill>
              </a14:hiddenFill>
            </a:ext>
          </a:extLst>
        </p:spPr>
      </p:pic>
      <p:sp>
        <p:nvSpPr>
          <p:cNvPr id="51203" name="Text Box 3">
            <a:extLst>
              <a:ext uri="{FF2B5EF4-FFF2-40B4-BE49-F238E27FC236}">
                <a16:creationId xmlns:a16="http://schemas.microsoft.com/office/drawing/2014/main" id="{F2B7D96A-28F9-4B3C-A705-80A009EAF5DC}"/>
              </a:ext>
            </a:extLst>
          </p:cNvPr>
          <p:cNvSpPr txBox="1">
            <a:spLocks noChangeArrowheads="1"/>
          </p:cNvSpPr>
          <p:nvPr/>
        </p:nvSpPr>
        <p:spPr bwMode="auto">
          <a:xfrm>
            <a:off x="381000" y="0"/>
            <a:ext cx="973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latin typeface="Trebuchet MS" panose="020B0603020202020204" pitchFamily="34" charset="0"/>
              </a:rPr>
              <a:t>Jenks-p59</a:t>
            </a:r>
          </a:p>
        </p:txBody>
      </p:sp>
      <p:sp>
        <p:nvSpPr>
          <p:cNvPr id="51204" name="Text Box 4">
            <a:extLst>
              <a:ext uri="{FF2B5EF4-FFF2-40B4-BE49-F238E27FC236}">
                <a16:creationId xmlns:a16="http://schemas.microsoft.com/office/drawing/2014/main" id="{302AADFD-24C8-453F-B256-9FDF1C2D4DCC}"/>
              </a:ext>
            </a:extLst>
          </p:cNvPr>
          <p:cNvSpPr txBox="1">
            <a:spLocks noChangeArrowheads="1"/>
          </p:cNvSpPr>
          <p:nvPr/>
        </p:nvSpPr>
        <p:spPr bwMode="auto">
          <a:xfrm>
            <a:off x="457200" y="5791200"/>
            <a:ext cx="81153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latin typeface="Trebuchet MS" panose="020B0603020202020204" pitchFamily="34" charset="0"/>
              </a:rPr>
              <a:t>Trend of decentralisation by 1992: residential population and employment in Britain’s major cities </a:t>
            </a:r>
          </a:p>
          <a:p>
            <a:r>
              <a:rPr lang="en-GB" altLang="en-US">
                <a:latin typeface="Trebuchet MS" panose="020B0603020202020204" pitchFamily="34" charset="0"/>
              </a:rPr>
              <a:t>Is shifting to smaller provincial towns and villages (Source:Blowers, 1993)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0E9797B4-E635-4D3C-A82A-371A3F0204CE}"/>
              </a:ext>
            </a:extLst>
          </p:cNvPr>
          <p:cNvSpPr>
            <a:spLocks noGrp="1"/>
          </p:cNvSpPr>
          <p:nvPr>
            <p:ph type="dt" sz="half" idx="10"/>
          </p:nvPr>
        </p:nvSpPr>
        <p:spPr/>
        <p:txBody>
          <a:bodyPr/>
          <a:lstStyle/>
          <a:p>
            <a:r>
              <a:rPr lang="en-GB" altLang="en-US"/>
              <a:t>HWF/UDSU</a:t>
            </a:r>
          </a:p>
        </p:txBody>
      </p:sp>
      <p:sp>
        <p:nvSpPr>
          <p:cNvPr id="6" name="Footer Placeholder 5">
            <a:extLst>
              <a:ext uri="{FF2B5EF4-FFF2-40B4-BE49-F238E27FC236}">
                <a16:creationId xmlns:a16="http://schemas.microsoft.com/office/drawing/2014/main" id="{7D991FAB-8271-4955-B55A-A957BB1CDCAF}"/>
              </a:ext>
            </a:extLst>
          </p:cNvPr>
          <p:cNvSpPr>
            <a:spLocks noGrp="1"/>
          </p:cNvSpPr>
          <p:nvPr>
            <p:ph type="ftr" sz="quarter" idx="11"/>
          </p:nvPr>
        </p:nvSpPr>
        <p:spPr/>
        <p:txBody>
          <a:bodyPr/>
          <a:lstStyle/>
          <a:p>
            <a:r>
              <a:rPr lang="en-GB" altLang="en-US"/>
              <a:t>Meta Cities - City Regions / 10/05/02</a:t>
            </a:r>
          </a:p>
        </p:txBody>
      </p:sp>
      <p:sp>
        <p:nvSpPr>
          <p:cNvPr id="7" name="Slide Number Placeholder 6">
            <a:extLst>
              <a:ext uri="{FF2B5EF4-FFF2-40B4-BE49-F238E27FC236}">
                <a16:creationId xmlns:a16="http://schemas.microsoft.com/office/drawing/2014/main" id="{61C1C370-1727-471A-8707-201DB066C7CE}"/>
              </a:ext>
            </a:extLst>
          </p:cNvPr>
          <p:cNvSpPr>
            <a:spLocks noGrp="1"/>
          </p:cNvSpPr>
          <p:nvPr>
            <p:ph type="sldNum" sz="quarter" idx="12"/>
          </p:nvPr>
        </p:nvSpPr>
        <p:spPr/>
        <p:txBody>
          <a:bodyPr/>
          <a:lstStyle/>
          <a:p>
            <a:fld id="{0CD42EA7-77D4-4E2C-AF29-CEBD46E90C79}" type="slidenum">
              <a:rPr lang="en-GB" altLang="en-US"/>
              <a:pPr/>
              <a:t>12</a:t>
            </a:fld>
            <a:endParaRPr lang="en-GB" altLang="en-US"/>
          </a:p>
        </p:txBody>
      </p:sp>
      <p:sp>
        <p:nvSpPr>
          <p:cNvPr id="13314" name="Rectangle 2">
            <a:extLst>
              <a:ext uri="{FF2B5EF4-FFF2-40B4-BE49-F238E27FC236}">
                <a16:creationId xmlns:a16="http://schemas.microsoft.com/office/drawing/2014/main" id="{B6457515-24FD-4A4A-AC28-88AC2019B39A}"/>
              </a:ext>
            </a:extLst>
          </p:cNvPr>
          <p:cNvSpPr>
            <a:spLocks noGrp="1" noChangeArrowheads="1"/>
          </p:cNvSpPr>
          <p:nvPr>
            <p:ph type="title"/>
          </p:nvPr>
        </p:nvSpPr>
        <p:spPr/>
        <p:txBody>
          <a:bodyPr/>
          <a:lstStyle/>
          <a:p>
            <a:r>
              <a:rPr lang="en-GB" altLang="en-US"/>
              <a:t>Functionally diffused ‘city’</a:t>
            </a:r>
          </a:p>
        </p:txBody>
      </p:sp>
      <p:sp>
        <p:nvSpPr>
          <p:cNvPr id="13315" name="Rectangle 3">
            <a:extLst>
              <a:ext uri="{FF2B5EF4-FFF2-40B4-BE49-F238E27FC236}">
                <a16:creationId xmlns:a16="http://schemas.microsoft.com/office/drawing/2014/main" id="{0957DF18-520B-4514-958E-0BF0CC39E8E5}"/>
              </a:ext>
            </a:extLst>
          </p:cNvPr>
          <p:cNvSpPr>
            <a:spLocks noGrp="1" noChangeArrowheads="1"/>
          </p:cNvSpPr>
          <p:nvPr>
            <p:ph type="body" sz="half" idx="1"/>
          </p:nvPr>
        </p:nvSpPr>
        <p:spPr/>
        <p:txBody>
          <a:bodyPr/>
          <a:lstStyle/>
          <a:p>
            <a:r>
              <a:rPr lang="en-GB" altLang="en-US" sz="1600"/>
              <a:t>commercial and industrial uses move into locations with good transport infrastructure (at expressways, motorways)</a:t>
            </a:r>
          </a:p>
          <a:p>
            <a:endParaRPr lang="en-GB" altLang="en-US" sz="1600"/>
          </a:p>
          <a:p>
            <a:r>
              <a:rPr lang="en-GB" altLang="en-US" sz="1600"/>
              <a:t>people opt for locations away from concentrations and major transport routes</a:t>
            </a:r>
          </a:p>
          <a:p>
            <a:endParaRPr lang="en-GB" altLang="en-US" sz="1600"/>
          </a:p>
          <a:p>
            <a:r>
              <a:rPr lang="en-GB" altLang="en-US" sz="1600"/>
              <a:t>there are two separate ‘cities’: the ‘hard’ network of commercial &amp; industrials nodes and transport infrastructure; the ‘soft’ suburban living quarters in between</a:t>
            </a:r>
            <a:endParaRPr lang="en-GB" altLang="en-US" sz="1400"/>
          </a:p>
        </p:txBody>
      </p:sp>
      <p:pic>
        <p:nvPicPr>
          <p:cNvPr id="13320" name="Picture 8">
            <a:extLst>
              <a:ext uri="{FF2B5EF4-FFF2-40B4-BE49-F238E27FC236}">
                <a16:creationId xmlns:a16="http://schemas.microsoft.com/office/drawing/2014/main" id="{EB616C59-C00A-4AB4-8017-207B1EE12397}"/>
              </a:ext>
            </a:extLst>
          </p:cNvPr>
          <p:cNvPicPr>
            <a:picLocks noChangeAspect="1" noChangeArrowheads="1"/>
          </p:cNvPicPr>
          <p:nvPr>
            <p:ph type="clipArt" sz="half" idx="2"/>
          </p:nvPr>
        </p:nvPicPr>
        <p:blipFill>
          <a:blip r:embed="rId3">
            <a:lum bright="-24000" contrast="24000"/>
            <a:extLst>
              <a:ext uri="{28A0092B-C50C-407E-A947-70E740481C1C}">
                <a14:useLocalDpi xmlns:a14="http://schemas.microsoft.com/office/drawing/2010/main" val="0"/>
              </a:ext>
            </a:extLst>
          </a:blip>
          <a:srcRect/>
          <a:stretch>
            <a:fillRect/>
          </a:stretch>
        </p:blipFill>
        <p:spPr>
          <a:xfrm>
            <a:off x="4648200" y="2133600"/>
            <a:ext cx="3810000" cy="3565525"/>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8BA7962-B5CC-4796-8130-88E10DF20D96}"/>
              </a:ext>
            </a:extLst>
          </p:cNvPr>
          <p:cNvSpPr>
            <a:spLocks noGrp="1"/>
          </p:cNvSpPr>
          <p:nvPr>
            <p:ph type="dt" sz="half" idx="10"/>
          </p:nvPr>
        </p:nvSpPr>
        <p:spPr/>
        <p:txBody>
          <a:bodyPr/>
          <a:lstStyle/>
          <a:p>
            <a:r>
              <a:rPr lang="en-GB" altLang="en-US"/>
              <a:t>HWF/UDSU</a:t>
            </a:r>
          </a:p>
        </p:txBody>
      </p:sp>
      <p:sp>
        <p:nvSpPr>
          <p:cNvPr id="6" name="Footer Placeholder 5">
            <a:extLst>
              <a:ext uri="{FF2B5EF4-FFF2-40B4-BE49-F238E27FC236}">
                <a16:creationId xmlns:a16="http://schemas.microsoft.com/office/drawing/2014/main" id="{78C4D099-C86F-4AC0-ADB5-33D305C60788}"/>
              </a:ext>
            </a:extLst>
          </p:cNvPr>
          <p:cNvSpPr>
            <a:spLocks noGrp="1"/>
          </p:cNvSpPr>
          <p:nvPr>
            <p:ph type="ftr" sz="quarter" idx="11"/>
          </p:nvPr>
        </p:nvSpPr>
        <p:spPr/>
        <p:txBody>
          <a:bodyPr/>
          <a:lstStyle/>
          <a:p>
            <a:r>
              <a:rPr lang="en-GB" altLang="en-US"/>
              <a:t>Meta Cities - City Regions / 10/05/02</a:t>
            </a:r>
          </a:p>
        </p:txBody>
      </p:sp>
      <p:sp>
        <p:nvSpPr>
          <p:cNvPr id="7" name="Slide Number Placeholder 6">
            <a:extLst>
              <a:ext uri="{FF2B5EF4-FFF2-40B4-BE49-F238E27FC236}">
                <a16:creationId xmlns:a16="http://schemas.microsoft.com/office/drawing/2014/main" id="{7B4EC353-EC07-4F3F-8EAB-0D3FE31FA8AA}"/>
              </a:ext>
            </a:extLst>
          </p:cNvPr>
          <p:cNvSpPr>
            <a:spLocks noGrp="1"/>
          </p:cNvSpPr>
          <p:nvPr>
            <p:ph type="sldNum" sz="quarter" idx="12"/>
          </p:nvPr>
        </p:nvSpPr>
        <p:spPr/>
        <p:txBody>
          <a:bodyPr/>
          <a:lstStyle/>
          <a:p>
            <a:fld id="{8A9FB02D-6763-419F-99DB-B534FB80F396}" type="slidenum">
              <a:rPr lang="en-GB" altLang="en-US"/>
              <a:pPr/>
              <a:t>13</a:t>
            </a:fld>
            <a:endParaRPr lang="en-GB" altLang="en-US"/>
          </a:p>
        </p:txBody>
      </p:sp>
      <p:sp>
        <p:nvSpPr>
          <p:cNvPr id="48130" name="Rectangle 1026">
            <a:extLst>
              <a:ext uri="{FF2B5EF4-FFF2-40B4-BE49-F238E27FC236}">
                <a16:creationId xmlns:a16="http://schemas.microsoft.com/office/drawing/2014/main" id="{5AAD8CE5-BF07-4C44-9780-816F047D2B87}"/>
              </a:ext>
            </a:extLst>
          </p:cNvPr>
          <p:cNvSpPr>
            <a:spLocks noGrp="1" noChangeArrowheads="1"/>
          </p:cNvSpPr>
          <p:nvPr>
            <p:ph type="title"/>
          </p:nvPr>
        </p:nvSpPr>
        <p:spPr/>
        <p:txBody>
          <a:bodyPr/>
          <a:lstStyle/>
          <a:p>
            <a:r>
              <a:rPr lang="en-GB" altLang="en-US"/>
              <a:t>Functionally diffused ‘city’</a:t>
            </a:r>
          </a:p>
        </p:txBody>
      </p:sp>
      <p:sp>
        <p:nvSpPr>
          <p:cNvPr id="48131" name="Rectangle 1027">
            <a:extLst>
              <a:ext uri="{FF2B5EF4-FFF2-40B4-BE49-F238E27FC236}">
                <a16:creationId xmlns:a16="http://schemas.microsoft.com/office/drawing/2014/main" id="{7D4B47E6-8E3B-4CBA-80FD-F69177B77132}"/>
              </a:ext>
            </a:extLst>
          </p:cNvPr>
          <p:cNvSpPr>
            <a:spLocks noGrp="1" noChangeArrowheads="1"/>
          </p:cNvSpPr>
          <p:nvPr>
            <p:ph type="body" sz="half" idx="1"/>
          </p:nvPr>
        </p:nvSpPr>
        <p:spPr/>
        <p:txBody>
          <a:bodyPr/>
          <a:lstStyle/>
          <a:p>
            <a:r>
              <a:rPr lang="en-GB" altLang="en-US" sz="1600"/>
              <a:t>Consequences of functional diffusion : the need to be highly mobile</a:t>
            </a:r>
          </a:p>
          <a:p>
            <a:endParaRPr lang="en-GB" altLang="en-US" sz="1600"/>
          </a:p>
          <a:p>
            <a:r>
              <a:rPr lang="en-GB" altLang="en-US" sz="1600"/>
              <a:t>a growing difficulty of those not so mobile (the elderly, the young mothers with children, the disabled, those without a car etc.) to gain access to services and facilities</a:t>
            </a:r>
          </a:p>
          <a:p>
            <a:endParaRPr lang="en-GB" altLang="en-US" sz="1600"/>
          </a:p>
          <a:p>
            <a:r>
              <a:rPr lang="en-GB" altLang="en-US" sz="1600"/>
              <a:t>there is growing inequity of mobility and access</a:t>
            </a:r>
          </a:p>
        </p:txBody>
      </p:sp>
      <p:sp>
        <p:nvSpPr>
          <p:cNvPr id="48132" name="Rectangle 1028">
            <a:extLst>
              <a:ext uri="{FF2B5EF4-FFF2-40B4-BE49-F238E27FC236}">
                <a16:creationId xmlns:a16="http://schemas.microsoft.com/office/drawing/2014/main" id="{CD98EC75-A11F-45BA-84A4-29B2DE8D9F65}"/>
              </a:ext>
            </a:extLst>
          </p:cNvPr>
          <p:cNvSpPr>
            <a:spLocks noGrp="1" noChangeArrowheads="1"/>
          </p:cNvSpPr>
          <p:nvPr>
            <p:ph type="clipArt" sz="half" idx="2"/>
          </p:nvPr>
        </p:nvSpPr>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a:extLst>
              <a:ext uri="{FF2B5EF4-FFF2-40B4-BE49-F238E27FC236}">
                <a16:creationId xmlns:a16="http://schemas.microsoft.com/office/drawing/2014/main" id="{D315EB18-9C56-4950-AC22-4E36894AAF3B}"/>
              </a:ext>
            </a:extLst>
          </p:cNvPr>
          <p:cNvSpPr>
            <a:spLocks noGrp="1"/>
          </p:cNvSpPr>
          <p:nvPr>
            <p:ph type="dt" sz="half" idx="10"/>
          </p:nvPr>
        </p:nvSpPr>
        <p:spPr/>
        <p:txBody>
          <a:bodyPr/>
          <a:lstStyle/>
          <a:p>
            <a:r>
              <a:rPr lang="en-GB" altLang="en-US"/>
              <a:t>HWF/UDSU</a:t>
            </a:r>
          </a:p>
        </p:txBody>
      </p:sp>
      <p:sp>
        <p:nvSpPr>
          <p:cNvPr id="4" name="Footer Placeholder 2">
            <a:extLst>
              <a:ext uri="{FF2B5EF4-FFF2-40B4-BE49-F238E27FC236}">
                <a16:creationId xmlns:a16="http://schemas.microsoft.com/office/drawing/2014/main" id="{08A121DD-EBFA-4C53-8741-718C68FCE9FD}"/>
              </a:ext>
            </a:extLst>
          </p:cNvPr>
          <p:cNvSpPr>
            <a:spLocks noGrp="1"/>
          </p:cNvSpPr>
          <p:nvPr>
            <p:ph type="ftr" sz="quarter" idx="11"/>
          </p:nvPr>
        </p:nvSpPr>
        <p:spPr/>
        <p:txBody>
          <a:bodyPr/>
          <a:lstStyle/>
          <a:p>
            <a:r>
              <a:rPr lang="en-GB" altLang="en-US"/>
              <a:t>Meta Cities - City Regions / 10/05/02</a:t>
            </a:r>
          </a:p>
        </p:txBody>
      </p:sp>
      <p:sp>
        <p:nvSpPr>
          <p:cNvPr id="5" name="Slide Number Placeholder 3">
            <a:extLst>
              <a:ext uri="{FF2B5EF4-FFF2-40B4-BE49-F238E27FC236}">
                <a16:creationId xmlns:a16="http://schemas.microsoft.com/office/drawing/2014/main" id="{6BE142B8-5A88-4C25-B39D-9EE48FC0D2D5}"/>
              </a:ext>
            </a:extLst>
          </p:cNvPr>
          <p:cNvSpPr>
            <a:spLocks noGrp="1"/>
          </p:cNvSpPr>
          <p:nvPr>
            <p:ph type="sldNum" sz="quarter" idx="12"/>
          </p:nvPr>
        </p:nvSpPr>
        <p:spPr/>
        <p:txBody>
          <a:bodyPr/>
          <a:lstStyle/>
          <a:p>
            <a:fld id="{9371BC87-9242-47B6-8FA4-8234A78ED1B4}" type="slidenum">
              <a:rPr lang="en-GB" altLang="en-US"/>
              <a:pPr/>
              <a:t>14</a:t>
            </a:fld>
            <a:endParaRPr lang="en-GB" altLang="en-US"/>
          </a:p>
        </p:txBody>
      </p:sp>
      <p:pic>
        <p:nvPicPr>
          <p:cNvPr id="14341" name="Picture 5">
            <a:extLst>
              <a:ext uri="{FF2B5EF4-FFF2-40B4-BE49-F238E27FC236}">
                <a16:creationId xmlns:a16="http://schemas.microsoft.com/office/drawing/2014/main" id="{E86E670E-4A67-4606-8D64-5B676D492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13" y="677863"/>
            <a:ext cx="7720012" cy="5222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65A7E65-2CF1-4DA5-84F5-43A127E3FC8F}"/>
              </a:ext>
            </a:extLst>
          </p:cNvPr>
          <p:cNvSpPr>
            <a:spLocks noGrp="1"/>
          </p:cNvSpPr>
          <p:nvPr>
            <p:ph type="dt" sz="half" idx="10"/>
          </p:nvPr>
        </p:nvSpPr>
        <p:spPr/>
        <p:txBody>
          <a:bodyPr/>
          <a:lstStyle/>
          <a:p>
            <a:r>
              <a:rPr lang="en-GB" altLang="en-US"/>
              <a:t>HWF/UDSU</a:t>
            </a:r>
          </a:p>
        </p:txBody>
      </p:sp>
      <p:sp>
        <p:nvSpPr>
          <p:cNvPr id="6" name="Footer Placeholder 5">
            <a:extLst>
              <a:ext uri="{FF2B5EF4-FFF2-40B4-BE49-F238E27FC236}">
                <a16:creationId xmlns:a16="http://schemas.microsoft.com/office/drawing/2014/main" id="{23438657-1029-4BDF-900D-F4F21966AF12}"/>
              </a:ext>
            </a:extLst>
          </p:cNvPr>
          <p:cNvSpPr>
            <a:spLocks noGrp="1"/>
          </p:cNvSpPr>
          <p:nvPr>
            <p:ph type="ftr" sz="quarter" idx="11"/>
          </p:nvPr>
        </p:nvSpPr>
        <p:spPr/>
        <p:txBody>
          <a:bodyPr/>
          <a:lstStyle/>
          <a:p>
            <a:r>
              <a:rPr lang="en-GB" altLang="en-US"/>
              <a:t>Meta Cities - City Regions / 10/05/02</a:t>
            </a:r>
          </a:p>
        </p:txBody>
      </p:sp>
      <p:sp>
        <p:nvSpPr>
          <p:cNvPr id="7" name="Slide Number Placeholder 6">
            <a:extLst>
              <a:ext uri="{FF2B5EF4-FFF2-40B4-BE49-F238E27FC236}">
                <a16:creationId xmlns:a16="http://schemas.microsoft.com/office/drawing/2014/main" id="{7A7B0C28-A815-48A3-8E57-12A094180370}"/>
              </a:ext>
            </a:extLst>
          </p:cNvPr>
          <p:cNvSpPr>
            <a:spLocks noGrp="1"/>
          </p:cNvSpPr>
          <p:nvPr>
            <p:ph type="sldNum" sz="quarter" idx="12"/>
          </p:nvPr>
        </p:nvSpPr>
        <p:spPr/>
        <p:txBody>
          <a:bodyPr/>
          <a:lstStyle/>
          <a:p>
            <a:fld id="{11B30D9F-69E0-4B38-9BC9-9DDBC51C6B50}" type="slidenum">
              <a:rPr lang="en-GB" altLang="en-US"/>
              <a:pPr/>
              <a:t>15</a:t>
            </a:fld>
            <a:endParaRPr lang="en-GB" altLang="en-US"/>
          </a:p>
        </p:txBody>
      </p:sp>
      <p:sp>
        <p:nvSpPr>
          <p:cNvPr id="15362" name="Rectangle 2">
            <a:extLst>
              <a:ext uri="{FF2B5EF4-FFF2-40B4-BE49-F238E27FC236}">
                <a16:creationId xmlns:a16="http://schemas.microsoft.com/office/drawing/2014/main" id="{C756AFA6-A62A-4A6E-9BA2-4B3F2F5D4F69}"/>
              </a:ext>
            </a:extLst>
          </p:cNvPr>
          <p:cNvSpPr>
            <a:spLocks noGrp="1" noChangeArrowheads="1"/>
          </p:cNvSpPr>
          <p:nvPr>
            <p:ph type="title"/>
          </p:nvPr>
        </p:nvSpPr>
        <p:spPr/>
        <p:txBody>
          <a:bodyPr/>
          <a:lstStyle/>
          <a:p>
            <a:r>
              <a:rPr lang="en-GB" altLang="en-US"/>
              <a:t>Changing social patters</a:t>
            </a:r>
          </a:p>
        </p:txBody>
      </p:sp>
      <p:sp>
        <p:nvSpPr>
          <p:cNvPr id="15363" name="Rectangle 3">
            <a:extLst>
              <a:ext uri="{FF2B5EF4-FFF2-40B4-BE49-F238E27FC236}">
                <a16:creationId xmlns:a16="http://schemas.microsoft.com/office/drawing/2014/main" id="{8B2A3902-6782-46E0-A90B-0084F6AF4BD7}"/>
              </a:ext>
            </a:extLst>
          </p:cNvPr>
          <p:cNvSpPr>
            <a:spLocks noGrp="1" noChangeArrowheads="1"/>
          </p:cNvSpPr>
          <p:nvPr>
            <p:ph type="body" sz="half" idx="1"/>
          </p:nvPr>
        </p:nvSpPr>
        <p:spPr/>
        <p:txBody>
          <a:bodyPr/>
          <a:lstStyle/>
          <a:p>
            <a:r>
              <a:rPr lang="en-GB" altLang="en-US" sz="1600"/>
              <a:t>The household structure is changing: there are less and less ‘nucleus’ families and more and more single person and single parent households</a:t>
            </a:r>
          </a:p>
          <a:p>
            <a:endParaRPr lang="en-GB" altLang="en-US" sz="1600"/>
          </a:p>
          <a:p>
            <a:r>
              <a:rPr lang="en-GB" altLang="en-US" sz="1600"/>
              <a:t>Consequently, there is a steady increase of personal space (e.g. in Germany: an annual increase of gross floor area between 0,5 and 1,0 m2 per person)</a:t>
            </a:r>
          </a:p>
          <a:p>
            <a:endParaRPr lang="en-GB" altLang="en-US" sz="1600"/>
          </a:p>
          <a:p>
            <a:r>
              <a:rPr lang="en-GB" altLang="en-US" sz="1600"/>
              <a:t>The built-up areas expand although population is stable</a:t>
            </a:r>
            <a:endParaRPr lang="en-GB" altLang="en-US" sz="1400"/>
          </a:p>
        </p:txBody>
      </p:sp>
      <p:sp>
        <p:nvSpPr>
          <p:cNvPr id="15365" name="Rectangle 5">
            <a:extLst>
              <a:ext uri="{FF2B5EF4-FFF2-40B4-BE49-F238E27FC236}">
                <a16:creationId xmlns:a16="http://schemas.microsoft.com/office/drawing/2014/main" id="{A6BF6612-2918-49C4-8F3A-C3C21D744A3A}"/>
              </a:ext>
            </a:extLst>
          </p:cNvPr>
          <p:cNvSpPr>
            <a:spLocks noGrp="1" noChangeArrowheads="1"/>
          </p:cNvSpPr>
          <p:nvPr>
            <p:ph type="body" sz="half" idx="2"/>
          </p:nvPr>
        </p:nvSpPr>
        <p:spPr/>
        <p:txBody>
          <a:bodyPr/>
          <a:lstStyle/>
          <a:p>
            <a:r>
              <a:rPr lang="en-GB" altLang="en-US" sz="1600"/>
              <a:t>As a result of urban expansion, there is more and more loss of the countryside</a:t>
            </a:r>
          </a:p>
          <a:p>
            <a:endParaRPr lang="en-GB" altLang="en-US" sz="1600"/>
          </a:p>
          <a:p>
            <a:r>
              <a:rPr lang="en-GB" altLang="en-US" sz="1600"/>
              <a:t>As a result of people moving away from old centres, growing personal space, and a change from ‘social responsibility’ (the welfare state) to ‘personal responsibility’ (the enterprise state) there is a growing loss of social solidarity and equity</a:t>
            </a:r>
          </a:p>
          <a:p>
            <a:endParaRPr lang="en-GB" altLang="en-US" sz="1600"/>
          </a:p>
          <a:p>
            <a:r>
              <a:rPr lang="en-GB" altLang="en-US" sz="1600"/>
              <a:t>Urban development is less and less a public responsibility</a:t>
            </a:r>
          </a:p>
          <a:p>
            <a:endParaRPr lang="en-GB" altLang="en-US" sz="1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09B90AA8-AEAC-4B7F-BD02-173BDBEB665E}"/>
              </a:ext>
            </a:extLst>
          </p:cNvPr>
          <p:cNvSpPr>
            <a:spLocks noGrp="1"/>
          </p:cNvSpPr>
          <p:nvPr>
            <p:ph type="dt" sz="half" idx="10"/>
          </p:nvPr>
        </p:nvSpPr>
        <p:spPr/>
        <p:txBody>
          <a:bodyPr/>
          <a:lstStyle/>
          <a:p>
            <a:r>
              <a:rPr lang="en-GB" altLang="en-US"/>
              <a:t>HWF/UDSU</a:t>
            </a:r>
          </a:p>
        </p:txBody>
      </p:sp>
      <p:sp>
        <p:nvSpPr>
          <p:cNvPr id="6" name="Footer Placeholder 4">
            <a:extLst>
              <a:ext uri="{FF2B5EF4-FFF2-40B4-BE49-F238E27FC236}">
                <a16:creationId xmlns:a16="http://schemas.microsoft.com/office/drawing/2014/main" id="{7BB4477D-EE5B-4A2A-8B3F-2FD6AF3AB5E0}"/>
              </a:ext>
            </a:extLst>
          </p:cNvPr>
          <p:cNvSpPr>
            <a:spLocks noGrp="1"/>
          </p:cNvSpPr>
          <p:nvPr>
            <p:ph type="ftr" sz="quarter" idx="11"/>
          </p:nvPr>
        </p:nvSpPr>
        <p:spPr/>
        <p:txBody>
          <a:bodyPr/>
          <a:lstStyle/>
          <a:p>
            <a:r>
              <a:rPr lang="en-GB" altLang="en-US"/>
              <a:t>Meta Cities - City Regions / 10/05/02</a:t>
            </a:r>
          </a:p>
        </p:txBody>
      </p:sp>
      <p:sp>
        <p:nvSpPr>
          <p:cNvPr id="7" name="Slide Number Placeholder 5">
            <a:extLst>
              <a:ext uri="{FF2B5EF4-FFF2-40B4-BE49-F238E27FC236}">
                <a16:creationId xmlns:a16="http://schemas.microsoft.com/office/drawing/2014/main" id="{6862AB50-5A81-4ED1-B7B8-AE4DBB3D53ED}"/>
              </a:ext>
            </a:extLst>
          </p:cNvPr>
          <p:cNvSpPr>
            <a:spLocks noGrp="1"/>
          </p:cNvSpPr>
          <p:nvPr>
            <p:ph type="sldNum" sz="quarter" idx="12"/>
          </p:nvPr>
        </p:nvSpPr>
        <p:spPr/>
        <p:txBody>
          <a:bodyPr/>
          <a:lstStyle/>
          <a:p>
            <a:fld id="{4E3C73C2-0878-49D8-AA0C-C63E6BDC87A4}" type="slidenum">
              <a:rPr lang="en-GB" altLang="en-US"/>
              <a:pPr/>
              <a:t>16</a:t>
            </a:fld>
            <a:endParaRPr lang="en-GB" altLang="en-US"/>
          </a:p>
        </p:txBody>
      </p:sp>
      <p:sp>
        <p:nvSpPr>
          <p:cNvPr id="17410" name="Rectangle 2">
            <a:extLst>
              <a:ext uri="{FF2B5EF4-FFF2-40B4-BE49-F238E27FC236}">
                <a16:creationId xmlns:a16="http://schemas.microsoft.com/office/drawing/2014/main" id="{D92AD92F-D8F4-41EB-A056-FD5278E32944}"/>
              </a:ext>
            </a:extLst>
          </p:cNvPr>
          <p:cNvSpPr>
            <a:spLocks noGrp="1" noChangeArrowheads="1"/>
          </p:cNvSpPr>
          <p:nvPr>
            <p:ph type="title"/>
          </p:nvPr>
        </p:nvSpPr>
        <p:spPr/>
        <p:txBody>
          <a:bodyPr/>
          <a:lstStyle/>
          <a:p>
            <a:r>
              <a:rPr lang="en-GB" altLang="en-US"/>
              <a:t>Changing social patterns</a:t>
            </a:r>
          </a:p>
        </p:txBody>
      </p:sp>
      <p:sp>
        <p:nvSpPr>
          <p:cNvPr id="17411" name="Rectangle 3">
            <a:extLst>
              <a:ext uri="{FF2B5EF4-FFF2-40B4-BE49-F238E27FC236}">
                <a16:creationId xmlns:a16="http://schemas.microsoft.com/office/drawing/2014/main" id="{58DA3A11-EE0B-40E6-81BF-0603C0CAA48D}"/>
              </a:ext>
            </a:extLst>
          </p:cNvPr>
          <p:cNvSpPr>
            <a:spLocks noGrp="1" noChangeArrowheads="1"/>
          </p:cNvSpPr>
          <p:nvPr>
            <p:ph type="body" sz="half" idx="4294967295"/>
          </p:nvPr>
        </p:nvSpPr>
        <p:spPr>
          <a:xfrm>
            <a:off x="0" y="1981200"/>
            <a:ext cx="3810000" cy="4114800"/>
          </a:xfrm>
        </p:spPr>
        <p:txBody>
          <a:bodyPr/>
          <a:lstStyle/>
          <a:p>
            <a:endParaRPr lang="en-GB" altLang="en-US" sz="1600"/>
          </a:p>
          <a:p>
            <a:endParaRPr lang="en-GB" altLang="en-US" sz="1600"/>
          </a:p>
        </p:txBody>
      </p:sp>
      <p:sp>
        <p:nvSpPr>
          <p:cNvPr id="17412" name="Rectangle 4">
            <a:extLst>
              <a:ext uri="{FF2B5EF4-FFF2-40B4-BE49-F238E27FC236}">
                <a16:creationId xmlns:a16="http://schemas.microsoft.com/office/drawing/2014/main" id="{C45D33AE-DFC4-4F3C-B053-4E6750B49174}"/>
              </a:ext>
            </a:extLst>
          </p:cNvPr>
          <p:cNvSpPr>
            <a:spLocks noGrp="1" noChangeArrowheads="1"/>
          </p:cNvSpPr>
          <p:nvPr>
            <p:ph type="body" idx="1"/>
          </p:nvPr>
        </p:nvSpPr>
        <p:spPr/>
        <p:txBody>
          <a:bodyPr/>
          <a:lstStyle/>
          <a:p>
            <a:r>
              <a:rPr lang="en-GB" altLang="en-US" i="1"/>
              <a:t>“We live in an era of material abundance, but we have a scandalous inequity of the distribution of societal wealth. How we deal with with this phenomenon will say much more about the Europeanness of our cities than the question what we will do with city form.”</a:t>
            </a:r>
            <a:r>
              <a:rPr lang="en-GB" altLang="en-US"/>
              <a:t>   </a:t>
            </a:r>
          </a:p>
          <a:p>
            <a:endParaRPr lang="en-GB" altLang="en-US"/>
          </a:p>
          <a:p>
            <a:pPr>
              <a:buFontTx/>
              <a:buNone/>
            </a:pPr>
            <a:r>
              <a:rPr lang="en-GB" altLang="en-US" sz="1200"/>
              <a:t>	</a:t>
            </a:r>
            <a:r>
              <a:rPr lang="en-GB" altLang="en-US" sz="1400" b="0"/>
              <a:t>(Sieverts. T. (2001) </a:t>
            </a:r>
            <a:r>
              <a:rPr lang="en-GB" altLang="en-US" sz="1400" b="0" i="1"/>
              <a:t>Fifty Years of Urban Design</a:t>
            </a:r>
            <a:r>
              <a:rPr lang="en-GB" altLang="en-US" sz="1400" b="0"/>
              <a:t>, Hohenheim Verlag, Stuttgart-Leipzig, p.218)</a:t>
            </a:r>
            <a:endParaRPr lang="en-GB" altLang="en-US" sz="1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a:extLst>
              <a:ext uri="{FF2B5EF4-FFF2-40B4-BE49-F238E27FC236}">
                <a16:creationId xmlns:a16="http://schemas.microsoft.com/office/drawing/2014/main" id="{6D3E8050-96B9-4972-B884-6BFDD58FC37D}"/>
              </a:ext>
            </a:extLst>
          </p:cNvPr>
          <p:cNvSpPr>
            <a:spLocks noGrp="1"/>
          </p:cNvSpPr>
          <p:nvPr>
            <p:ph type="dt" sz="half" idx="10"/>
          </p:nvPr>
        </p:nvSpPr>
        <p:spPr/>
        <p:txBody>
          <a:bodyPr/>
          <a:lstStyle/>
          <a:p>
            <a:r>
              <a:rPr lang="en-GB" altLang="en-US"/>
              <a:t>HWF/UDSU</a:t>
            </a:r>
          </a:p>
        </p:txBody>
      </p:sp>
      <p:sp>
        <p:nvSpPr>
          <p:cNvPr id="7" name="Footer Placeholder 5">
            <a:extLst>
              <a:ext uri="{FF2B5EF4-FFF2-40B4-BE49-F238E27FC236}">
                <a16:creationId xmlns:a16="http://schemas.microsoft.com/office/drawing/2014/main" id="{69E64FCC-05FD-4804-828E-3D300C05D19B}"/>
              </a:ext>
            </a:extLst>
          </p:cNvPr>
          <p:cNvSpPr>
            <a:spLocks noGrp="1"/>
          </p:cNvSpPr>
          <p:nvPr>
            <p:ph type="ftr" sz="quarter" idx="11"/>
          </p:nvPr>
        </p:nvSpPr>
        <p:spPr/>
        <p:txBody>
          <a:bodyPr/>
          <a:lstStyle/>
          <a:p>
            <a:r>
              <a:rPr lang="en-GB" altLang="en-US"/>
              <a:t>Meta Cities - City Regions / 10/05/02</a:t>
            </a:r>
          </a:p>
        </p:txBody>
      </p:sp>
      <p:sp>
        <p:nvSpPr>
          <p:cNvPr id="8" name="Slide Number Placeholder 6">
            <a:extLst>
              <a:ext uri="{FF2B5EF4-FFF2-40B4-BE49-F238E27FC236}">
                <a16:creationId xmlns:a16="http://schemas.microsoft.com/office/drawing/2014/main" id="{259611C2-2A64-4656-9180-0C5D44CDAA95}"/>
              </a:ext>
            </a:extLst>
          </p:cNvPr>
          <p:cNvSpPr>
            <a:spLocks noGrp="1"/>
          </p:cNvSpPr>
          <p:nvPr>
            <p:ph type="sldNum" sz="quarter" idx="12"/>
          </p:nvPr>
        </p:nvSpPr>
        <p:spPr/>
        <p:txBody>
          <a:bodyPr/>
          <a:lstStyle/>
          <a:p>
            <a:fld id="{5E09485B-6014-4CE7-A100-660183C72FCE}" type="slidenum">
              <a:rPr lang="en-GB" altLang="en-US"/>
              <a:pPr/>
              <a:t>17</a:t>
            </a:fld>
            <a:endParaRPr lang="en-GB" altLang="en-US"/>
          </a:p>
        </p:txBody>
      </p:sp>
      <p:sp>
        <p:nvSpPr>
          <p:cNvPr id="19458" name="Rectangle 2">
            <a:extLst>
              <a:ext uri="{FF2B5EF4-FFF2-40B4-BE49-F238E27FC236}">
                <a16:creationId xmlns:a16="http://schemas.microsoft.com/office/drawing/2014/main" id="{39A80C7F-37C3-428C-9952-63EE15EFC111}"/>
              </a:ext>
            </a:extLst>
          </p:cNvPr>
          <p:cNvSpPr>
            <a:spLocks noGrp="1" noChangeArrowheads="1"/>
          </p:cNvSpPr>
          <p:nvPr>
            <p:ph type="title"/>
          </p:nvPr>
        </p:nvSpPr>
        <p:spPr/>
        <p:txBody>
          <a:bodyPr/>
          <a:lstStyle/>
          <a:p>
            <a:r>
              <a:rPr lang="en-GB" altLang="en-US"/>
              <a:t>Changing work patterns</a:t>
            </a:r>
          </a:p>
        </p:txBody>
      </p:sp>
      <p:sp>
        <p:nvSpPr>
          <p:cNvPr id="19459" name="Rectangle 3">
            <a:extLst>
              <a:ext uri="{FF2B5EF4-FFF2-40B4-BE49-F238E27FC236}">
                <a16:creationId xmlns:a16="http://schemas.microsoft.com/office/drawing/2014/main" id="{993923E3-6C34-4DB3-A6BA-DA63FBC18969}"/>
              </a:ext>
            </a:extLst>
          </p:cNvPr>
          <p:cNvSpPr>
            <a:spLocks noGrp="1" noChangeArrowheads="1"/>
          </p:cNvSpPr>
          <p:nvPr>
            <p:ph type="body" sz="half" idx="1"/>
          </p:nvPr>
        </p:nvSpPr>
        <p:spPr/>
        <p:txBody>
          <a:bodyPr/>
          <a:lstStyle/>
          <a:p>
            <a:r>
              <a:rPr lang="en-GB" altLang="en-US" sz="1600"/>
              <a:t>People have more leisure time - more mobility (going on holiday)</a:t>
            </a:r>
          </a:p>
          <a:p>
            <a:endParaRPr lang="en-GB" altLang="en-US" sz="1600"/>
          </a:p>
          <a:p>
            <a:r>
              <a:rPr lang="en-GB" altLang="en-US" sz="1600"/>
              <a:t>People work from home - less mobility (no need to go to a central work place except perhaps once a week)</a:t>
            </a:r>
          </a:p>
          <a:p>
            <a:endParaRPr lang="en-GB" altLang="en-US" sz="1600"/>
          </a:p>
          <a:p>
            <a:r>
              <a:rPr lang="en-GB" altLang="en-US" sz="1600"/>
              <a:t>As a result of changing work patterns, people have more than one job - more mobility (changing place)</a:t>
            </a:r>
          </a:p>
        </p:txBody>
      </p:sp>
      <p:sp>
        <p:nvSpPr>
          <p:cNvPr id="19460" name="Rectangle 4">
            <a:extLst>
              <a:ext uri="{FF2B5EF4-FFF2-40B4-BE49-F238E27FC236}">
                <a16:creationId xmlns:a16="http://schemas.microsoft.com/office/drawing/2014/main" id="{C4B475F4-29D5-44FC-842D-62D4AB98923A}"/>
              </a:ext>
            </a:extLst>
          </p:cNvPr>
          <p:cNvSpPr>
            <a:spLocks noGrp="1" noChangeArrowheads="1"/>
          </p:cNvSpPr>
          <p:nvPr>
            <p:ph type="body" sz="half" idx="2"/>
          </p:nvPr>
        </p:nvSpPr>
        <p:spPr/>
        <p:txBody>
          <a:bodyPr/>
          <a:lstStyle/>
          <a:p>
            <a:endParaRPr lang="en-GB" altLang="en-US" sz="1600"/>
          </a:p>
          <a:p>
            <a:endParaRPr lang="en-GB" altLang="en-US" sz="1600"/>
          </a:p>
          <a:p>
            <a:endParaRPr lang="en-GB" altLang="en-US" sz="1600"/>
          </a:p>
        </p:txBody>
      </p:sp>
      <p:sp>
        <p:nvSpPr>
          <p:cNvPr id="19461" name="Rectangle 5">
            <a:extLst>
              <a:ext uri="{FF2B5EF4-FFF2-40B4-BE49-F238E27FC236}">
                <a16:creationId xmlns:a16="http://schemas.microsoft.com/office/drawing/2014/main" id="{607450A3-74DC-4AE5-9CAD-4F9B8F0EFFCA}"/>
              </a:ext>
            </a:extLst>
          </p:cNvPr>
          <p:cNvSpPr>
            <a:spLocks noChangeArrowheads="1"/>
          </p:cNvSpPr>
          <p:nvPr/>
        </p:nvSpPr>
        <p:spPr bwMode="auto">
          <a:xfrm>
            <a:off x="4572000" y="1981200"/>
            <a:ext cx="381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1600" b="1">
                <a:solidFill>
                  <a:schemeClr val="tx1"/>
                </a:solidFill>
                <a:effectLst>
                  <a:outerShdw blurRad="38100" dist="38100" dir="2700000" algn="tl">
                    <a:srgbClr val="FFFFFF"/>
                  </a:outerShdw>
                </a:effectLst>
                <a:latin typeface="Arial" panose="020B0604020202020204" pitchFamily="34" charset="0"/>
              </a:defRPr>
            </a:lvl1pPr>
            <a:lvl2pPr marL="742950" indent="-285750">
              <a:spcBef>
                <a:spcPct val="20000"/>
              </a:spcBef>
              <a:buChar char="–"/>
              <a:defRPr sz="1400" b="1">
                <a:solidFill>
                  <a:schemeClr val="tx1"/>
                </a:solidFill>
                <a:effectLst>
                  <a:outerShdw blurRad="38100" dist="38100" dir="2700000" algn="tl">
                    <a:srgbClr val="FFFFFF"/>
                  </a:outerShdw>
                </a:effectLst>
                <a:latin typeface="Arial" panose="020B0604020202020204" pitchFamily="34" charset="0"/>
              </a:defRPr>
            </a:lvl2pPr>
            <a:lvl3pPr marL="1143000" indent="-228600">
              <a:spcBef>
                <a:spcPct val="20000"/>
              </a:spcBef>
              <a:buChar char="•"/>
              <a:defRPr sz="1200" b="1">
                <a:solidFill>
                  <a:schemeClr val="tx1"/>
                </a:solidFill>
                <a:effectLst>
                  <a:outerShdw blurRad="38100" dist="38100" dir="2700000" algn="tl">
                    <a:srgbClr val="FFFFFF"/>
                  </a:outerShdw>
                </a:effectLst>
                <a:latin typeface="Arial" panose="020B0604020202020204" pitchFamily="34" charset="0"/>
              </a:defRPr>
            </a:lvl3pPr>
            <a:lvl4pPr marL="1600200" indent="-228600">
              <a:spcBef>
                <a:spcPct val="20000"/>
              </a:spcBef>
              <a:buChar char="–"/>
              <a:defRPr sz="1000" b="1">
                <a:solidFill>
                  <a:schemeClr val="tx1"/>
                </a:solidFill>
                <a:effectLst>
                  <a:outerShdw blurRad="38100" dist="38100" dir="2700000" algn="tl">
                    <a:srgbClr val="FFFFFF"/>
                  </a:outerShdw>
                </a:effectLst>
                <a:latin typeface="Arial" panose="020B0604020202020204" pitchFamily="34" charset="0"/>
              </a:defRPr>
            </a:lvl4pPr>
            <a:lvl5pPr marL="2057400" indent="-228600">
              <a:spcBef>
                <a:spcPct val="20000"/>
              </a:spcBef>
              <a:buChar char="»"/>
              <a:defRPr sz="1000" b="1">
                <a:solidFill>
                  <a:schemeClr val="tx1"/>
                </a:solidFill>
                <a:effectLst>
                  <a:outerShdw blurRad="38100" dist="38100" dir="2700000" algn="tl">
                    <a:srgbClr val="FFFFFF"/>
                  </a:outerShdw>
                </a:effectLst>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effectLst>
                  <a:outerShdw blurRad="38100" dist="38100" dir="2700000" algn="tl">
                    <a:srgbClr val="FFFFFF"/>
                  </a:outerShdw>
                </a:effectLst>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effectLst>
                  <a:outerShdw blurRad="38100" dist="38100" dir="2700000" algn="tl">
                    <a:srgbClr val="FFFFFF"/>
                  </a:outerShdw>
                </a:effectLst>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effectLst>
                  <a:outerShdw blurRad="38100" dist="38100" dir="2700000" algn="tl">
                    <a:srgbClr val="FFFFFF"/>
                  </a:outerShdw>
                </a:effectLst>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effectLst>
                  <a:outerShdw blurRad="38100" dist="38100" dir="2700000" algn="tl">
                    <a:srgbClr val="FFFFFF"/>
                  </a:outerShdw>
                </a:effectLst>
                <a:latin typeface="Arial" panose="020B0604020202020204" pitchFamily="34" charset="0"/>
              </a:defRPr>
            </a:lvl9pPr>
          </a:lstStyle>
          <a:p>
            <a:endParaRPr lang="en-GB"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B7FF66D-0029-4877-92A6-98EB0D86BB62}"/>
              </a:ext>
            </a:extLst>
          </p:cNvPr>
          <p:cNvSpPr>
            <a:spLocks noGrp="1"/>
          </p:cNvSpPr>
          <p:nvPr>
            <p:ph type="dt" sz="half" idx="10"/>
          </p:nvPr>
        </p:nvSpPr>
        <p:spPr/>
        <p:txBody>
          <a:bodyPr/>
          <a:lstStyle/>
          <a:p>
            <a:r>
              <a:rPr lang="en-GB" altLang="en-US"/>
              <a:t>HWF/UDSU</a:t>
            </a:r>
          </a:p>
        </p:txBody>
      </p:sp>
      <p:sp>
        <p:nvSpPr>
          <p:cNvPr id="6" name="Footer Placeholder 5">
            <a:extLst>
              <a:ext uri="{FF2B5EF4-FFF2-40B4-BE49-F238E27FC236}">
                <a16:creationId xmlns:a16="http://schemas.microsoft.com/office/drawing/2014/main" id="{FBEC6E7B-5A0E-48AD-B485-45B08E244BBD}"/>
              </a:ext>
            </a:extLst>
          </p:cNvPr>
          <p:cNvSpPr>
            <a:spLocks noGrp="1"/>
          </p:cNvSpPr>
          <p:nvPr>
            <p:ph type="ftr" sz="quarter" idx="11"/>
          </p:nvPr>
        </p:nvSpPr>
        <p:spPr/>
        <p:txBody>
          <a:bodyPr/>
          <a:lstStyle/>
          <a:p>
            <a:r>
              <a:rPr lang="en-GB" altLang="en-US"/>
              <a:t>Meta Cities - City Regions / 10/05/02</a:t>
            </a:r>
          </a:p>
        </p:txBody>
      </p:sp>
      <p:sp>
        <p:nvSpPr>
          <p:cNvPr id="7" name="Slide Number Placeholder 6">
            <a:extLst>
              <a:ext uri="{FF2B5EF4-FFF2-40B4-BE49-F238E27FC236}">
                <a16:creationId xmlns:a16="http://schemas.microsoft.com/office/drawing/2014/main" id="{F188B515-D856-48D3-962D-7B6F6E79376C}"/>
              </a:ext>
            </a:extLst>
          </p:cNvPr>
          <p:cNvSpPr>
            <a:spLocks noGrp="1"/>
          </p:cNvSpPr>
          <p:nvPr>
            <p:ph type="sldNum" sz="quarter" idx="12"/>
          </p:nvPr>
        </p:nvSpPr>
        <p:spPr/>
        <p:txBody>
          <a:bodyPr/>
          <a:lstStyle/>
          <a:p>
            <a:fld id="{54F944AB-2627-48CF-9AF9-3E4CFC47CB5C}" type="slidenum">
              <a:rPr lang="en-GB" altLang="en-US"/>
              <a:pPr/>
              <a:t>18</a:t>
            </a:fld>
            <a:endParaRPr lang="en-GB" altLang="en-US"/>
          </a:p>
        </p:txBody>
      </p:sp>
      <p:sp>
        <p:nvSpPr>
          <p:cNvPr id="22530" name="Rectangle 2">
            <a:extLst>
              <a:ext uri="{FF2B5EF4-FFF2-40B4-BE49-F238E27FC236}">
                <a16:creationId xmlns:a16="http://schemas.microsoft.com/office/drawing/2014/main" id="{CE72B9FB-7AAD-42B5-960E-D43CB8F6E6E1}"/>
              </a:ext>
            </a:extLst>
          </p:cNvPr>
          <p:cNvSpPr>
            <a:spLocks noGrp="1" noChangeArrowheads="1"/>
          </p:cNvSpPr>
          <p:nvPr>
            <p:ph type="title"/>
          </p:nvPr>
        </p:nvSpPr>
        <p:spPr/>
        <p:txBody>
          <a:bodyPr/>
          <a:lstStyle/>
          <a:p>
            <a:r>
              <a:rPr lang="en-GB" altLang="en-US"/>
              <a:t>Consequences of change</a:t>
            </a:r>
          </a:p>
        </p:txBody>
      </p:sp>
      <p:sp>
        <p:nvSpPr>
          <p:cNvPr id="22531" name="Rectangle 3">
            <a:extLst>
              <a:ext uri="{FF2B5EF4-FFF2-40B4-BE49-F238E27FC236}">
                <a16:creationId xmlns:a16="http://schemas.microsoft.com/office/drawing/2014/main" id="{6361C91E-5A4F-45E0-9F90-29CC084C17FF}"/>
              </a:ext>
            </a:extLst>
          </p:cNvPr>
          <p:cNvSpPr>
            <a:spLocks noGrp="1" noChangeArrowheads="1"/>
          </p:cNvSpPr>
          <p:nvPr>
            <p:ph type="body" sz="half" idx="1"/>
          </p:nvPr>
        </p:nvSpPr>
        <p:spPr/>
        <p:txBody>
          <a:bodyPr/>
          <a:lstStyle/>
          <a:p>
            <a:r>
              <a:rPr lang="en-GB" altLang="en-US" sz="1600"/>
              <a:t>The consequence of changing social and work patterns is a demand for a more adaptable ‘city’ and for a more adaptable urban fabric</a:t>
            </a:r>
          </a:p>
          <a:p>
            <a:r>
              <a:rPr lang="en-GB" altLang="en-US" sz="1600"/>
              <a:t>the ‘city’ cannot any longer be seen as a ‘formal product’  but a continuously changing entity as a result of continuously changing socio-economic processes</a:t>
            </a:r>
          </a:p>
          <a:p>
            <a:r>
              <a:rPr lang="en-GB" altLang="en-US" sz="1600"/>
              <a:t>Many of the forces behind these processes effect a dissolution of the city</a:t>
            </a:r>
          </a:p>
        </p:txBody>
      </p:sp>
      <p:sp>
        <p:nvSpPr>
          <p:cNvPr id="22532" name="Rectangle 4">
            <a:extLst>
              <a:ext uri="{FF2B5EF4-FFF2-40B4-BE49-F238E27FC236}">
                <a16:creationId xmlns:a16="http://schemas.microsoft.com/office/drawing/2014/main" id="{F8A88C41-9503-44D1-A04A-B9A950518741}"/>
              </a:ext>
            </a:extLst>
          </p:cNvPr>
          <p:cNvSpPr>
            <a:spLocks noGrp="1" noChangeArrowheads="1"/>
          </p:cNvSpPr>
          <p:nvPr>
            <p:ph type="body" sz="half" idx="2"/>
          </p:nvPr>
        </p:nvSpPr>
        <p:spPr/>
        <p:txBody>
          <a:bodyPr/>
          <a:lstStyle/>
          <a:p>
            <a:r>
              <a:rPr lang="en-GB" altLang="en-US" sz="1600"/>
              <a:t>We clearly cannot continue to pretend that we are still dealing with ‘city’ as clearly definable entity</a:t>
            </a:r>
          </a:p>
          <a:p>
            <a:r>
              <a:rPr lang="en-GB" altLang="en-US" sz="1600"/>
              <a:t>The call for the compact European city is nostalgic; it exists only in the historical cores of old centres which have largely become commercialised, i.e. have lost their social attraction as a result of the loss of the mixture of uses and activities that once resulted from people living there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9552C2B3-51B8-460A-8C54-95026D9E052D}"/>
              </a:ext>
            </a:extLst>
          </p:cNvPr>
          <p:cNvSpPr>
            <a:spLocks noGrp="1"/>
          </p:cNvSpPr>
          <p:nvPr>
            <p:ph type="dt" sz="half" idx="10"/>
          </p:nvPr>
        </p:nvSpPr>
        <p:spPr/>
        <p:txBody>
          <a:bodyPr/>
          <a:lstStyle/>
          <a:p>
            <a:r>
              <a:rPr lang="en-GB" altLang="en-US"/>
              <a:t>HWF/UDSU</a:t>
            </a:r>
          </a:p>
        </p:txBody>
      </p:sp>
      <p:sp>
        <p:nvSpPr>
          <p:cNvPr id="6" name="Footer Placeholder 5">
            <a:extLst>
              <a:ext uri="{FF2B5EF4-FFF2-40B4-BE49-F238E27FC236}">
                <a16:creationId xmlns:a16="http://schemas.microsoft.com/office/drawing/2014/main" id="{CF7798D1-5569-40B3-AE7C-F79F142BEF1F}"/>
              </a:ext>
            </a:extLst>
          </p:cNvPr>
          <p:cNvSpPr>
            <a:spLocks noGrp="1"/>
          </p:cNvSpPr>
          <p:nvPr>
            <p:ph type="ftr" sz="quarter" idx="11"/>
          </p:nvPr>
        </p:nvSpPr>
        <p:spPr/>
        <p:txBody>
          <a:bodyPr/>
          <a:lstStyle/>
          <a:p>
            <a:r>
              <a:rPr lang="en-GB" altLang="en-US"/>
              <a:t>Meta Cities - City Regions / 10/05/02</a:t>
            </a:r>
          </a:p>
        </p:txBody>
      </p:sp>
      <p:sp>
        <p:nvSpPr>
          <p:cNvPr id="7" name="Slide Number Placeholder 6">
            <a:extLst>
              <a:ext uri="{FF2B5EF4-FFF2-40B4-BE49-F238E27FC236}">
                <a16:creationId xmlns:a16="http://schemas.microsoft.com/office/drawing/2014/main" id="{DA2C7DC2-CA64-41A6-8479-1B15BAADF6BD}"/>
              </a:ext>
            </a:extLst>
          </p:cNvPr>
          <p:cNvSpPr>
            <a:spLocks noGrp="1"/>
          </p:cNvSpPr>
          <p:nvPr>
            <p:ph type="sldNum" sz="quarter" idx="12"/>
          </p:nvPr>
        </p:nvSpPr>
        <p:spPr/>
        <p:txBody>
          <a:bodyPr/>
          <a:lstStyle/>
          <a:p>
            <a:fld id="{5F14C192-17AC-48D0-97B5-8E83339D2080}" type="slidenum">
              <a:rPr lang="en-GB" altLang="en-US"/>
              <a:pPr/>
              <a:t>19</a:t>
            </a:fld>
            <a:endParaRPr lang="en-GB" altLang="en-US"/>
          </a:p>
        </p:txBody>
      </p:sp>
      <p:sp>
        <p:nvSpPr>
          <p:cNvPr id="23554" name="Rectangle 2">
            <a:extLst>
              <a:ext uri="{FF2B5EF4-FFF2-40B4-BE49-F238E27FC236}">
                <a16:creationId xmlns:a16="http://schemas.microsoft.com/office/drawing/2014/main" id="{C15013CF-7B37-47BA-9532-380B6AE6EC17}"/>
              </a:ext>
            </a:extLst>
          </p:cNvPr>
          <p:cNvSpPr>
            <a:spLocks noGrp="1" noChangeArrowheads="1"/>
          </p:cNvSpPr>
          <p:nvPr>
            <p:ph type="title"/>
          </p:nvPr>
        </p:nvSpPr>
        <p:spPr/>
        <p:txBody>
          <a:bodyPr/>
          <a:lstStyle/>
          <a:p>
            <a:r>
              <a:rPr lang="en-GB" altLang="en-US"/>
              <a:t>The call for a sustainable urban form</a:t>
            </a:r>
          </a:p>
        </p:txBody>
      </p:sp>
      <p:sp>
        <p:nvSpPr>
          <p:cNvPr id="23555" name="Rectangle 3">
            <a:extLst>
              <a:ext uri="{FF2B5EF4-FFF2-40B4-BE49-F238E27FC236}">
                <a16:creationId xmlns:a16="http://schemas.microsoft.com/office/drawing/2014/main" id="{51D71DDE-394A-43D0-8F91-CE50D0DBE3E5}"/>
              </a:ext>
            </a:extLst>
          </p:cNvPr>
          <p:cNvSpPr>
            <a:spLocks noGrp="1" noChangeArrowheads="1"/>
          </p:cNvSpPr>
          <p:nvPr>
            <p:ph type="body" sz="half" idx="1"/>
          </p:nvPr>
        </p:nvSpPr>
        <p:spPr/>
        <p:txBody>
          <a:bodyPr/>
          <a:lstStyle/>
          <a:p>
            <a:r>
              <a:rPr lang="en-GB" altLang="en-US" sz="1600"/>
              <a:t>The sustainable city is largely believed to be</a:t>
            </a:r>
          </a:p>
          <a:p>
            <a:pPr lvl="1"/>
            <a:r>
              <a:rPr lang="en-GB" altLang="en-US" sz="1400"/>
              <a:t>Compact and dense (although the majority of people prefers low density living areas)</a:t>
            </a:r>
          </a:p>
          <a:p>
            <a:pPr lvl="1"/>
            <a:r>
              <a:rPr lang="en-GB" altLang="en-US" sz="1400"/>
              <a:t>Mixed use (although living, working, commerce and recreation / entertainment have separated out into different and spatially clearly separated ‘cities’)</a:t>
            </a:r>
          </a:p>
          <a:p>
            <a:pPr lvl="1"/>
            <a:r>
              <a:rPr lang="en-GB" altLang="en-US" sz="1400"/>
              <a:t>Public transport (although its infrastructure has been starved almost to death over the last decades and although car mobility is still promoted by politicians (road building programmes, car parking</a:t>
            </a:r>
            <a:endParaRPr lang="en-GB" altLang="en-US"/>
          </a:p>
        </p:txBody>
      </p:sp>
      <p:sp>
        <p:nvSpPr>
          <p:cNvPr id="23556" name="Rectangle 4">
            <a:extLst>
              <a:ext uri="{FF2B5EF4-FFF2-40B4-BE49-F238E27FC236}">
                <a16:creationId xmlns:a16="http://schemas.microsoft.com/office/drawing/2014/main" id="{5E027ADE-0794-4EB8-9FB5-9A48D80C0041}"/>
              </a:ext>
            </a:extLst>
          </p:cNvPr>
          <p:cNvSpPr>
            <a:spLocks noGrp="1" noChangeArrowheads="1"/>
          </p:cNvSpPr>
          <p:nvPr>
            <p:ph type="body" sz="half" idx="2"/>
          </p:nvPr>
        </p:nvSpPr>
        <p:spPr/>
        <p:txBody>
          <a:bodyPr/>
          <a:lstStyle/>
          <a:p>
            <a:pPr lvl="1">
              <a:buFontTx/>
              <a:buNone/>
            </a:pPr>
            <a:r>
              <a:rPr lang="en-GB" altLang="en-US" sz="1400"/>
              <a:t>	regulations) and businesses (company car)</a:t>
            </a:r>
          </a:p>
          <a:p>
            <a:pPr lvl="1"/>
            <a:r>
              <a:rPr lang="en-GB" altLang="en-US" sz="1400"/>
              <a:t>Socially inclusive (although there is a clear move away from ‘social welfare’ to ‘personal welfare’</a:t>
            </a:r>
          </a:p>
          <a:p>
            <a:r>
              <a:rPr lang="en-GB" altLang="en-US" sz="1600"/>
              <a:t>The only sustainability parameters that are not contentious are:</a:t>
            </a:r>
          </a:p>
          <a:p>
            <a:pPr lvl="1"/>
            <a:r>
              <a:rPr lang="en-GB" altLang="en-US" sz="1400"/>
              <a:t>Reduction of energy use and waste</a:t>
            </a:r>
          </a:p>
          <a:p>
            <a:pPr lvl="1"/>
            <a:r>
              <a:rPr lang="en-GB" altLang="en-US" sz="1400"/>
              <a:t>Reduction of pollution</a:t>
            </a:r>
          </a:p>
          <a:p>
            <a:pPr lvl="1"/>
            <a:r>
              <a:rPr lang="en-GB" altLang="en-US" sz="1400"/>
              <a:t>Reduction of the use and wastage of material, of the production of waste</a:t>
            </a:r>
          </a:p>
          <a:p>
            <a:pPr lvl="1"/>
            <a:r>
              <a:rPr lang="en-GB" altLang="en-US" sz="1400"/>
              <a:t>The need to establish a symbiotic relationship between ‘city’ and ‘country’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4E785B0-AAA5-4C41-A431-D75C88FBE3D0}"/>
              </a:ext>
            </a:extLst>
          </p:cNvPr>
          <p:cNvSpPr>
            <a:spLocks noGrp="1"/>
          </p:cNvSpPr>
          <p:nvPr>
            <p:ph type="dt" sz="half" idx="10"/>
          </p:nvPr>
        </p:nvSpPr>
        <p:spPr/>
        <p:txBody>
          <a:bodyPr/>
          <a:lstStyle/>
          <a:p>
            <a:r>
              <a:rPr lang="en-GB" altLang="en-US"/>
              <a:t>HWF/UDSU</a:t>
            </a:r>
          </a:p>
        </p:txBody>
      </p:sp>
      <p:sp>
        <p:nvSpPr>
          <p:cNvPr id="5" name="Footer Placeholder 4">
            <a:extLst>
              <a:ext uri="{FF2B5EF4-FFF2-40B4-BE49-F238E27FC236}">
                <a16:creationId xmlns:a16="http://schemas.microsoft.com/office/drawing/2014/main" id="{3582CE74-BB25-465A-8F15-AF76DAC721AC}"/>
              </a:ext>
            </a:extLst>
          </p:cNvPr>
          <p:cNvSpPr>
            <a:spLocks noGrp="1"/>
          </p:cNvSpPr>
          <p:nvPr>
            <p:ph type="ftr" sz="quarter" idx="11"/>
          </p:nvPr>
        </p:nvSpPr>
        <p:spPr/>
        <p:txBody>
          <a:bodyPr/>
          <a:lstStyle/>
          <a:p>
            <a:r>
              <a:rPr lang="en-GB" altLang="en-US"/>
              <a:t>Meta Cities - City Regions / 10/05/02</a:t>
            </a:r>
          </a:p>
        </p:txBody>
      </p:sp>
      <p:sp>
        <p:nvSpPr>
          <p:cNvPr id="6" name="Slide Number Placeholder 5">
            <a:extLst>
              <a:ext uri="{FF2B5EF4-FFF2-40B4-BE49-F238E27FC236}">
                <a16:creationId xmlns:a16="http://schemas.microsoft.com/office/drawing/2014/main" id="{81C7B0BB-BCA0-495C-9071-BAC25F8A1789}"/>
              </a:ext>
            </a:extLst>
          </p:cNvPr>
          <p:cNvSpPr>
            <a:spLocks noGrp="1"/>
          </p:cNvSpPr>
          <p:nvPr>
            <p:ph type="sldNum" sz="quarter" idx="12"/>
          </p:nvPr>
        </p:nvSpPr>
        <p:spPr/>
        <p:txBody>
          <a:bodyPr/>
          <a:lstStyle/>
          <a:p>
            <a:fld id="{A5C791FA-DB38-49B0-A47E-C80F68362872}" type="slidenum">
              <a:rPr lang="en-GB" altLang="en-US"/>
              <a:pPr/>
              <a:t>2</a:t>
            </a:fld>
            <a:endParaRPr lang="en-GB" altLang="en-US"/>
          </a:p>
        </p:txBody>
      </p:sp>
      <p:sp>
        <p:nvSpPr>
          <p:cNvPr id="52226" name="Rectangle 2">
            <a:extLst>
              <a:ext uri="{FF2B5EF4-FFF2-40B4-BE49-F238E27FC236}">
                <a16:creationId xmlns:a16="http://schemas.microsoft.com/office/drawing/2014/main" id="{BBABBFF2-AC01-4CCF-B169-6B6199F45F3D}"/>
              </a:ext>
            </a:extLst>
          </p:cNvPr>
          <p:cNvSpPr>
            <a:spLocks noGrp="1" noChangeArrowheads="1"/>
          </p:cNvSpPr>
          <p:nvPr>
            <p:ph type="title"/>
          </p:nvPr>
        </p:nvSpPr>
        <p:spPr/>
        <p:txBody>
          <a:bodyPr/>
          <a:lstStyle/>
          <a:p>
            <a:r>
              <a:rPr lang="en-GB" altLang="en-US"/>
              <a:t>Meta Cities - City Regions</a:t>
            </a:r>
            <a:br>
              <a:rPr lang="en-GB" altLang="en-US"/>
            </a:br>
            <a:r>
              <a:rPr lang="en-GB" altLang="en-US" sz="1800"/>
              <a:t>H G Wells (1902, 8th edition) </a:t>
            </a:r>
            <a:r>
              <a:rPr lang="en-GB" altLang="en-US" sz="1800" i="1"/>
              <a:t>Anticipations</a:t>
            </a:r>
            <a:r>
              <a:rPr lang="en-GB" altLang="en-US" sz="1800"/>
              <a:t>, Chapman &amp; Hall, London</a:t>
            </a:r>
            <a:br>
              <a:rPr lang="en-GB" altLang="en-US" sz="1800"/>
            </a:br>
            <a:r>
              <a:rPr lang="en-GB" altLang="en-US" sz="1800"/>
              <a:t>Chapter II, </a:t>
            </a:r>
            <a:r>
              <a:rPr lang="en-GB" altLang="en-US" sz="1800" i="1"/>
              <a:t>The Probable Diffusion of Great Cities</a:t>
            </a:r>
            <a:endParaRPr lang="en-GB" altLang="en-US"/>
          </a:p>
        </p:txBody>
      </p:sp>
      <p:sp>
        <p:nvSpPr>
          <p:cNvPr id="52227" name="Rectangle 3">
            <a:extLst>
              <a:ext uri="{FF2B5EF4-FFF2-40B4-BE49-F238E27FC236}">
                <a16:creationId xmlns:a16="http://schemas.microsoft.com/office/drawing/2014/main" id="{C8E6DFA7-F08B-4291-8841-AAE456334047}"/>
              </a:ext>
            </a:extLst>
          </p:cNvPr>
          <p:cNvSpPr>
            <a:spLocks noGrp="1" noChangeArrowheads="1"/>
          </p:cNvSpPr>
          <p:nvPr>
            <p:ph type="body" idx="1"/>
          </p:nvPr>
        </p:nvSpPr>
        <p:spPr/>
        <p:txBody>
          <a:bodyPr/>
          <a:lstStyle/>
          <a:p>
            <a:r>
              <a:rPr lang="en-GB" altLang="en-US"/>
              <a:t>Wells describes more or less precisely the reality of our large cities and agglomerations at present:</a:t>
            </a:r>
          </a:p>
          <a:p>
            <a:pPr lvl="1"/>
            <a:r>
              <a:rPr lang="en-GB" altLang="en-US"/>
              <a:t>The diffusion of the city is made possible by fast transport systems that allow an hour’s commuting time to carry people 100 miles and more</a:t>
            </a:r>
          </a:p>
          <a:p>
            <a:pPr lvl="1"/>
            <a:r>
              <a:rPr lang="en-GB" altLang="en-US"/>
              <a:t>The diffusion will be lead by those classes that are free to have a choice, but the considerable diffusion that will thus be generated will draw the “working” classes out as well </a:t>
            </a:r>
            <a:r>
              <a:rPr lang="en-GB" altLang="en-US" b="0"/>
              <a:t>(p48 and p56)</a:t>
            </a:r>
            <a:endParaRPr lang="en-GB" altLang="en-US"/>
          </a:p>
          <a:p>
            <a:pPr lvl="1"/>
            <a:r>
              <a:rPr lang="en-GB" altLang="en-US"/>
              <a:t>There will be a considerable diversity in suburban townships and districts, segregating various types of people </a:t>
            </a:r>
            <a:r>
              <a:rPr lang="en-GB" altLang="en-US" b="0"/>
              <a:t>(p55)</a:t>
            </a:r>
          </a:p>
          <a:p>
            <a:pPr lvl="1"/>
            <a:r>
              <a:rPr lang="en-GB" altLang="en-US"/>
              <a:t>Subsidiary centres will accommodate doctors and teachers, retailers, traders etc. and will provide local services and facilities </a:t>
            </a:r>
            <a:r>
              <a:rPr lang="en-GB" altLang="en-US" b="0"/>
              <a:t>(p56)</a:t>
            </a:r>
          </a:p>
          <a:p>
            <a:pPr lvl="1"/>
            <a:r>
              <a:rPr lang="en-GB" altLang="en-US"/>
              <a:t>As a result of advanced communication systems, many people will work from home</a:t>
            </a:r>
            <a:r>
              <a:rPr lang="en-GB" altLang="en-US" b="0"/>
              <a:t> (p57)</a:t>
            </a:r>
            <a:r>
              <a:rPr lang="en-GB" altLang="en-US"/>
              <a:t>; goods and services will be ordered from home </a:t>
            </a:r>
            <a:r>
              <a:rPr lang="en-GB" altLang="en-US" b="0"/>
              <a:t>(p59)</a:t>
            </a:r>
            <a:endParaRPr lang="en-GB"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E37AD74-7D2A-40CB-ADAF-902E68913DEC}"/>
              </a:ext>
            </a:extLst>
          </p:cNvPr>
          <p:cNvSpPr>
            <a:spLocks noGrp="1"/>
          </p:cNvSpPr>
          <p:nvPr>
            <p:ph type="dt" sz="half" idx="10"/>
          </p:nvPr>
        </p:nvSpPr>
        <p:spPr/>
        <p:txBody>
          <a:bodyPr/>
          <a:lstStyle/>
          <a:p>
            <a:r>
              <a:rPr lang="en-GB" altLang="en-US"/>
              <a:t>HWF/UDSU</a:t>
            </a:r>
          </a:p>
        </p:txBody>
      </p:sp>
      <p:sp>
        <p:nvSpPr>
          <p:cNvPr id="6" name="Footer Placeholder 5">
            <a:extLst>
              <a:ext uri="{FF2B5EF4-FFF2-40B4-BE49-F238E27FC236}">
                <a16:creationId xmlns:a16="http://schemas.microsoft.com/office/drawing/2014/main" id="{4474C4A9-86E8-4C18-976D-039EE4641D9C}"/>
              </a:ext>
            </a:extLst>
          </p:cNvPr>
          <p:cNvSpPr>
            <a:spLocks noGrp="1"/>
          </p:cNvSpPr>
          <p:nvPr>
            <p:ph type="ftr" sz="quarter" idx="11"/>
          </p:nvPr>
        </p:nvSpPr>
        <p:spPr/>
        <p:txBody>
          <a:bodyPr/>
          <a:lstStyle/>
          <a:p>
            <a:r>
              <a:rPr lang="en-GB" altLang="en-US"/>
              <a:t>Meta Cities - City Regions / 10/05/02</a:t>
            </a:r>
          </a:p>
        </p:txBody>
      </p:sp>
      <p:sp>
        <p:nvSpPr>
          <p:cNvPr id="7" name="Slide Number Placeholder 6">
            <a:extLst>
              <a:ext uri="{FF2B5EF4-FFF2-40B4-BE49-F238E27FC236}">
                <a16:creationId xmlns:a16="http://schemas.microsoft.com/office/drawing/2014/main" id="{7FC67D79-AA04-4828-984A-A8B44419964C}"/>
              </a:ext>
            </a:extLst>
          </p:cNvPr>
          <p:cNvSpPr>
            <a:spLocks noGrp="1"/>
          </p:cNvSpPr>
          <p:nvPr>
            <p:ph type="sldNum" sz="quarter" idx="12"/>
          </p:nvPr>
        </p:nvSpPr>
        <p:spPr/>
        <p:txBody>
          <a:bodyPr/>
          <a:lstStyle/>
          <a:p>
            <a:fld id="{4D65CAB5-F910-452B-9B11-9D15DA3ADDCE}" type="slidenum">
              <a:rPr lang="en-GB" altLang="en-US"/>
              <a:pPr/>
              <a:t>20</a:t>
            </a:fld>
            <a:endParaRPr lang="en-GB" altLang="en-US"/>
          </a:p>
        </p:txBody>
      </p:sp>
      <p:sp>
        <p:nvSpPr>
          <p:cNvPr id="24578" name="Rectangle 2">
            <a:extLst>
              <a:ext uri="{FF2B5EF4-FFF2-40B4-BE49-F238E27FC236}">
                <a16:creationId xmlns:a16="http://schemas.microsoft.com/office/drawing/2014/main" id="{70B74F51-26C0-455B-809D-FA3DF579FBAB}"/>
              </a:ext>
            </a:extLst>
          </p:cNvPr>
          <p:cNvSpPr>
            <a:spLocks noGrp="1" noChangeArrowheads="1"/>
          </p:cNvSpPr>
          <p:nvPr>
            <p:ph type="title"/>
          </p:nvPr>
        </p:nvSpPr>
        <p:spPr/>
        <p:txBody>
          <a:bodyPr/>
          <a:lstStyle/>
          <a:p>
            <a:r>
              <a:rPr lang="en-GB" altLang="en-US"/>
              <a:t>New principles of urban design</a:t>
            </a:r>
          </a:p>
        </p:txBody>
      </p:sp>
      <p:sp>
        <p:nvSpPr>
          <p:cNvPr id="24579" name="Rectangle 3">
            <a:extLst>
              <a:ext uri="{FF2B5EF4-FFF2-40B4-BE49-F238E27FC236}">
                <a16:creationId xmlns:a16="http://schemas.microsoft.com/office/drawing/2014/main" id="{3E3EB9A6-1178-4A34-A07F-AB02B98B1D25}"/>
              </a:ext>
            </a:extLst>
          </p:cNvPr>
          <p:cNvSpPr>
            <a:spLocks noGrp="1" noChangeArrowheads="1"/>
          </p:cNvSpPr>
          <p:nvPr>
            <p:ph type="body" sz="half" idx="1"/>
          </p:nvPr>
        </p:nvSpPr>
        <p:spPr/>
        <p:txBody>
          <a:bodyPr/>
          <a:lstStyle/>
          <a:p>
            <a:r>
              <a:rPr lang="en-GB" altLang="en-US" sz="1600" i="1"/>
              <a:t>“The question of urban design guiding principles has to be newly asked - in connection with other important unanswered questions of the essence of the political, of the relationship between city and nature, of our relationship with history, of the importance of culture and art, and not least, of course, of the relationship of globalised and local economy and with it the essence of work and employment.”</a:t>
            </a:r>
          </a:p>
          <a:p>
            <a:endParaRPr lang="en-GB" altLang="en-US" sz="1600"/>
          </a:p>
          <a:p>
            <a:r>
              <a:rPr lang="en-GB" altLang="en-US" sz="1200"/>
              <a:t>Sieverts, T. (2001) … p.221</a:t>
            </a:r>
            <a:endParaRPr lang="en-GB" altLang="en-US" sz="1600"/>
          </a:p>
        </p:txBody>
      </p:sp>
      <p:sp>
        <p:nvSpPr>
          <p:cNvPr id="24580" name="Rectangle 4">
            <a:extLst>
              <a:ext uri="{FF2B5EF4-FFF2-40B4-BE49-F238E27FC236}">
                <a16:creationId xmlns:a16="http://schemas.microsoft.com/office/drawing/2014/main" id="{EBE4861D-E5A9-4F46-8347-E1ED4B4C31DD}"/>
              </a:ext>
            </a:extLst>
          </p:cNvPr>
          <p:cNvSpPr>
            <a:spLocks noGrp="1" noChangeArrowheads="1"/>
          </p:cNvSpPr>
          <p:nvPr>
            <p:ph type="body" sz="half" idx="2"/>
          </p:nvPr>
        </p:nvSpPr>
        <p:spPr/>
        <p:txBody>
          <a:bodyPr/>
          <a:lstStyle/>
          <a:p>
            <a:r>
              <a:rPr lang="en-GB" altLang="en-US" sz="1600"/>
              <a:t>The guiding principles of urban design:</a:t>
            </a:r>
          </a:p>
          <a:p>
            <a:pPr lvl="1"/>
            <a:r>
              <a:rPr lang="en-GB" altLang="en-US" sz="1400"/>
              <a:t>Do justice to an impersonal and opaque globalised economy but generate a local personal field of activities</a:t>
            </a:r>
          </a:p>
          <a:p>
            <a:pPr lvl="1"/>
            <a:r>
              <a:rPr lang="en-GB" altLang="en-US" sz="1400"/>
              <a:t>Provide cultural and social support, safety and security for people</a:t>
            </a:r>
          </a:p>
          <a:p>
            <a:pPr lvl="1"/>
            <a:r>
              <a:rPr lang="en-GB" altLang="en-US" sz="1400"/>
              <a:t>Achieve a Gestalt (formal quality) that is more than the sum of individual, non-correlated projects; the dominance of the market without a common urban design and urban spatial goal will lead to the decay of the city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4">
            <a:extLst>
              <a:ext uri="{FF2B5EF4-FFF2-40B4-BE49-F238E27FC236}">
                <a16:creationId xmlns:a16="http://schemas.microsoft.com/office/drawing/2014/main" id="{773F9FEF-D6E6-46B1-B9DC-535903F162FD}"/>
              </a:ext>
            </a:extLst>
          </p:cNvPr>
          <p:cNvSpPr>
            <a:spLocks noGrp="1"/>
          </p:cNvSpPr>
          <p:nvPr>
            <p:ph type="dt" sz="half" idx="10"/>
          </p:nvPr>
        </p:nvSpPr>
        <p:spPr/>
        <p:txBody>
          <a:bodyPr/>
          <a:lstStyle/>
          <a:p>
            <a:r>
              <a:rPr lang="en-GB" altLang="en-US"/>
              <a:t>HWF/UDSU</a:t>
            </a:r>
          </a:p>
        </p:txBody>
      </p:sp>
      <p:sp>
        <p:nvSpPr>
          <p:cNvPr id="8" name="Footer Placeholder 5">
            <a:extLst>
              <a:ext uri="{FF2B5EF4-FFF2-40B4-BE49-F238E27FC236}">
                <a16:creationId xmlns:a16="http://schemas.microsoft.com/office/drawing/2014/main" id="{7BCC3485-D078-4FCE-A006-DDBC24E4714C}"/>
              </a:ext>
            </a:extLst>
          </p:cNvPr>
          <p:cNvSpPr>
            <a:spLocks noGrp="1"/>
          </p:cNvSpPr>
          <p:nvPr>
            <p:ph type="ftr" sz="quarter" idx="11"/>
          </p:nvPr>
        </p:nvSpPr>
        <p:spPr/>
        <p:txBody>
          <a:bodyPr/>
          <a:lstStyle/>
          <a:p>
            <a:r>
              <a:rPr lang="en-GB" altLang="en-US"/>
              <a:t>Meta Cities - City Regions / 10/05/02</a:t>
            </a:r>
          </a:p>
        </p:txBody>
      </p:sp>
      <p:sp>
        <p:nvSpPr>
          <p:cNvPr id="9" name="Slide Number Placeholder 6">
            <a:extLst>
              <a:ext uri="{FF2B5EF4-FFF2-40B4-BE49-F238E27FC236}">
                <a16:creationId xmlns:a16="http://schemas.microsoft.com/office/drawing/2014/main" id="{8A599489-4B6A-4ED0-AEB9-B92885E740D6}"/>
              </a:ext>
            </a:extLst>
          </p:cNvPr>
          <p:cNvSpPr>
            <a:spLocks noGrp="1"/>
          </p:cNvSpPr>
          <p:nvPr>
            <p:ph type="sldNum" sz="quarter" idx="12"/>
          </p:nvPr>
        </p:nvSpPr>
        <p:spPr/>
        <p:txBody>
          <a:bodyPr/>
          <a:lstStyle/>
          <a:p>
            <a:fld id="{A5997470-9820-45D3-AEBE-F29CF8A91064}" type="slidenum">
              <a:rPr lang="en-GB" altLang="en-US"/>
              <a:pPr/>
              <a:t>21</a:t>
            </a:fld>
            <a:endParaRPr lang="en-GB" altLang="en-US"/>
          </a:p>
        </p:txBody>
      </p:sp>
      <p:sp>
        <p:nvSpPr>
          <p:cNvPr id="26626" name="Rectangle 2">
            <a:extLst>
              <a:ext uri="{FF2B5EF4-FFF2-40B4-BE49-F238E27FC236}">
                <a16:creationId xmlns:a16="http://schemas.microsoft.com/office/drawing/2014/main" id="{5F22F319-2701-4609-9F12-62314820E409}"/>
              </a:ext>
            </a:extLst>
          </p:cNvPr>
          <p:cNvSpPr>
            <a:spLocks noGrp="1" noChangeArrowheads="1"/>
          </p:cNvSpPr>
          <p:nvPr>
            <p:ph type="title"/>
          </p:nvPr>
        </p:nvSpPr>
        <p:spPr/>
        <p:txBody>
          <a:bodyPr/>
          <a:lstStyle/>
          <a:p>
            <a:r>
              <a:rPr lang="en-GB" altLang="en-US"/>
              <a:t>The tasks ahead</a:t>
            </a:r>
          </a:p>
        </p:txBody>
      </p:sp>
      <p:sp>
        <p:nvSpPr>
          <p:cNvPr id="26627" name="Rectangle 3">
            <a:extLst>
              <a:ext uri="{FF2B5EF4-FFF2-40B4-BE49-F238E27FC236}">
                <a16:creationId xmlns:a16="http://schemas.microsoft.com/office/drawing/2014/main" id="{2455F290-9D0A-4D97-8641-BFBF91778390}"/>
              </a:ext>
            </a:extLst>
          </p:cNvPr>
          <p:cNvSpPr>
            <a:spLocks noGrp="1" noChangeArrowheads="1"/>
          </p:cNvSpPr>
          <p:nvPr>
            <p:ph type="body" sz="half" idx="1"/>
          </p:nvPr>
        </p:nvSpPr>
        <p:spPr/>
        <p:txBody>
          <a:bodyPr/>
          <a:lstStyle/>
          <a:p>
            <a:r>
              <a:rPr lang="en-GB" altLang="en-US" sz="1600"/>
              <a:t>The forming of a new urban landscape</a:t>
            </a:r>
          </a:p>
          <a:p>
            <a:pPr lvl="1"/>
            <a:r>
              <a:rPr lang="en-GB" altLang="en-US" sz="1400"/>
              <a:t>The city is the region</a:t>
            </a:r>
          </a:p>
          <a:p>
            <a:pPr lvl="1"/>
            <a:r>
              <a:rPr lang="en-GB" altLang="en-US" sz="1400"/>
              <a:t>We need integrated policies for agriculture and urban development: the countryside is not outside but inside the city; nature needs to be protected but also become part of city activities</a:t>
            </a:r>
          </a:p>
          <a:p>
            <a:pPr lvl="1"/>
            <a:r>
              <a:rPr lang="en-GB" altLang="en-US" sz="1400"/>
              <a:t>The political subdivision of the city region into competitive ‘cities’ needs to be critically reviewed: no socio-economic balance is achieved in a city region without a joined goal of urban and rural development</a:t>
            </a:r>
          </a:p>
        </p:txBody>
      </p:sp>
      <p:sp>
        <p:nvSpPr>
          <p:cNvPr id="26628" name="Rectangle 4">
            <a:extLst>
              <a:ext uri="{FF2B5EF4-FFF2-40B4-BE49-F238E27FC236}">
                <a16:creationId xmlns:a16="http://schemas.microsoft.com/office/drawing/2014/main" id="{A9CF9324-A977-4F88-B4D3-20B83E976BA7}"/>
              </a:ext>
            </a:extLst>
          </p:cNvPr>
          <p:cNvSpPr>
            <a:spLocks noGrp="1" noChangeArrowheads="1"/>
          </p:cNvSpPr>
          <p:nvPr>
            <p:ph type="body" sz="half" idx="4294967295"/>
          </p:nvPr>
        </p:nvSpPr>
        <p:spPr>
          <a:xfrm>
            <a:off x="5334000" y="1981200"/>
            <a:ext cx="3810000" cy="4114800"/>
          </a:xfrm>
        </p:spPr>
        <p:txBody>
          <a:bodyPr/>
          <a:lstStyle/>
          <a:p>
            <a:endParaRPr lang="en-GB" altLang="en-US" sz="1600"/>
          </a:p>
          <a:p>
            <a:endParaRPr lang="en-GB" altLang="en-US" sz="1600"/>
          </a:p>
        </p:txBody>
      </p:sp>
      <p:pic>
        <p:nvPicPr>
          <p:cNvPr id="26632" name="Picture 8">
            <a:extLst>
              <a:ext uri="{FF2B5EF4-FFF2-40B4-BE49-F238E27FC236}">
                <a16:creationId xmlns:a16="http://schemas.microsoft.com/office/drawing/2014/main" id="{BEA0D772-5200-4D92-A878-89C3FAC30265}"/>
              </a:ext>
            </a:extLst>
          </p:cNvPr>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487613"/>
            <a:ext cx="3810000" cy="3100387"/>
          </a:xfrm>
        </p:spPr>
      </p:pic>
      <p:sp>
        <p:nvSpPr>
          <p:cNvPr id="26633" name="Text Box 9">
            <a:extLst>
              <a:ext uri="{FF2B5EF4-FFF2-40B4-BE49-F238E27FC236}">
                <a16:creationId xmlns:a16="http://schemas.microsoft.com/office/drawing/2014/main" id="{F09F8242-4E60-4AE6-93A9-3D78FABA450A}"/>
              </a:ext>
            </a:extLst>
          </p:cNvPr>
          <p:cNvSpPr txBox="1">
            <a:spLocks noChangeArrowheads="1"/>
          </p:cNvSpPr>
          <p:nvPr/>
        </p:nvSpPr>
        <p:spPr bwMode="auto">
          <a:xfrm>
            <a:off x="4556125" y="1992313"/>
            <a:ext cx="3759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Greater Glasgow: the black areas represent</a:t>
            </a:r>
          </a:p>
          <a:p>
            <a:r>
              <a:rPr lang="en-GB" altLang="en-US"/>
              <a:t>open countryside that is part of the city region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8A328B6-7AAC-4EEB-92BE-2C199E39BCB0}"/>
              </a:ext>
            </a:extLst>
          </p:cNvPr>
          <p:cNvSpPr>
            <a:spLocks noGrp="1"/>
          </p:cNvSpPr>
          <p:nvPr>
            <p:ph type="dt" sz="half" idx="10"/>
          </p:nvPr>
        </p:nvSpPr>
        <p:spPr/>
        <p:txBody>
          <a:bodyPr/>
          <a:lstStyle/>
          <a:p>
            <a:r>
              <a:rPr lang="en-GB" altLang="en-US"/>
              <a:t>HWF/UDSU</a:t>
            </a:r>
          </a:p>
        </p:txBody>
      </p:sp>
      <p:sp>
        <p:nvSpPr>
          <p:cNvPr id="6" name="Footer Placeholder 5">
            <a:extLst>
              <a:ext uri="{FF2B5EF4-FFF2-40B4-BE49-F238E27FC236}">
                <a16:creationId xmlns:a16="http://schemas.microsoft.com/office/drawing/2014/main" id="{F2024A69-8C61-479F-8059-9FB6878FE57A}"/>
              </a:ext>
            </a:extLst>
          </p:cNvPr>
          <p:cNvSpPr>
            <a:spLocks noGrp="1"/>
          </p:cNvSpPr>
          <p:nvPr>
            <p:ph type="ftr" sz="quarter" idx="11"/>
          </p:nvPr>
        </p:nvSpPr>
        <p:spPr/>
        <p:txBody>
          <a:bodyPr/>
          <a:lstStyle/>
          <a:p>
            <a:r>
              <a:rPr lang="en-GB" altLang="en-US"/>
              <a:t>Meta Cities - City Regions / 10/05/02</a:t>
            </a:r>
          </a:p>
        </p:txBody>
      </p:sp>
      <p:sp>
        <p:nvSpPr>
          <p:cNvPr id="7" name="Slide Number Placeholder 6">
            <a:extLst>
              <a:ext uri="{FF2B5EF4-FFF2-40B4-BE49-F238E27FC236}">
                <a16:creationId xmlns:a16="http://schemas.microsoft.com/office/drawing/2014/main" id="{C2773B9D-DB96-4931-B289-65BB384AEC5F}"/>
              </a:ext>
            </a:extLst>
          </p:cNvPr>
          <p:cNvSpPr>
            <a:spLocks noGrp="1"/>
          </p:cNvSpPr>
          <p:nvPr>
            <p:ph type="sldNum" sz="quarter" idx="12"/>
          </p:nvPr>
        </p:nvSpPr>
        <p:spPr/>
        <p:txBody>
          <a:bodyPr/>
          <a:lstStyle/>
          <a:p>
            <a:fld id="{2C47F65A-9514-47EB-BF0B-25E85576F188}" type="slidenum">
              <a:rPr lang="en-GB" altLang="en-US"/>
              <a:pPr/>
              <a:t>22</a:t>
            </a:fld>
            <a:endParaRPr lang="en-GB" altLang="en-US"/>
          </a:p>
        </p:txBody>
      </p:sp>
      <p:sp>
        <p:nvSpPr>
          <p:cNvPr id="27650" name="Rectangle 2">
            <a:extLst>
              <a:ext uri="{FF2B5EF4-FFF2-40B4-BE49-F238E27FC236}">
                <a16:creationId xmlns:a16="http://schemas.microsoft.com/office/drawing/2014/main" id="{B43D8FCB-41AE-46A8-B40A-51F3D74754FC}"/>
              </a:ext>
            </a:extLst>
          </p:cNvPr>
          <p:cNvSpPr>
            <a:spLocks noGrp="1" noChangeArrowheads="1"/>
          </p:cNvSpPr>
          <p:nvPr>
            <p:ph type="title"/>
          </p:nvPr>
        </p:nvSpPr>
        <p:spPr/>
        <p:txBody>
          <a:bodyPr/>
          <a:lstStyle/>
          <a:p>
            <a:r>
              <a:rPr lang="en-GB" altLang="en-US"/>
              <a:t>The tasks ahead</a:t>
            </a:r>
          </a:p>
        </p:txBody>
      </p:sp>
      <p:sp>
        <p:nvSpPr>
          <p:cNvPr id="27651" name="Rectangle 3">
            <a:extLst>
              <a:ext uri="{FF2B5EF4-FFF2-40B4-BE49-F238E27FC236}">
                <a16:creationId xmlns:a16="http://schemas.microsoft.com/office/drawing/2014/main" id="{BB1A2E9E-56C0-4410-B298-947B01E62C15}"/>
              </a:ext>
            </a:extLst>
          </p:cNvPr>
          <p:cNvSpPr>
            <a:spLocks noGrp="1" noChangeArrowheads="1"/>
          </p:cNvSpPr>
          <p:nvPr>
            <p:ph type="body" sz="half" idx="1"/>
          </p:nvPr>
        </p:nvSpPr>
        <p:spPr/>
        <p:txBody>
          <a:bodyPr/>
          <a:lstStyle/>
          <a:p>
            <a:r>
              <a:rPr lang="en-GB" altLang="en-US" sz="1600"/>
              <a:t>The rethinking of the settlements of the ‘50s and ‘60s</a:t>
            </a:r>
          </a:p>
          <a:p>
            <a:pPr lvl="1"/>
            <a:r>
              <a:rPr lang="en-GB" altLang="en-US" sz="1400"/>
              <a:t>These settlements (e.g. our peripheral estates and CDAs) do not represent mere housing and social problems, they have to be seen and dealt with as ‘towns’, urban ‘quartiers’ in need of co-ordinated actions of public and private sector forces to establish social wellbeing of their inhabitants as well as economic and operational viability</a:t>
            </a:r>
          </a:p>
        </p:txBody>
      </p:sp>
      <p:pic>
        <p:nvPicPr>
          <p:cNvPr id="27654" name="Picture 6">
            <a:extLst>
              <a:ext uri="{FF2B5EF4-FFF2-40B4-BE49-F238E27FC236}">
                <a16:creationId xmlns:a16="http://schemas.microsoft.com/office/drawing/2014/main" id="{46D4C62C-E3E1-4D07-B566-350991369475}"/>
              </a:ext>
            </a:extLst>
          </p:cNvPr>
          <p:cNvPicPr>
            <a:picLocks noChangeArrowheads="1"/>
          </p:cNvPicPr>
          <p:nvPr>
            <p:ph type="clipArt" sz="half" idx="2"/>
          </p:nvPr>
        </p:nvPicPr>
        <p:blipFill>
          <a:blip r:embed="rId3">
            <a:lum bright="-10000"/>
            <a:extLst>
              <a:ext uri="{28A0092B-C50C-407E-A947-70E740481C1C}">
                <a14:useLocalDpi xmlns:a14="http://schemas.microsoft.com/office/drawing/2010/main" val="0"/>
              </a:ext>
            </a:extLst>
          </a:blip>
          <a:srcRect/>
          <a:stretch>
            <a:fillRect/>
          </a:stretch>
        </p:blipFill>
        <p:spPr>
          <a:xfrm>
            <a:off x="4648200" y="2133600"/>
            <a:ext cx="3810000" cy="264160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7EE149B8-854C-476C-8EC5-6C5B39BDEF93}"/>
              </a:ext>
            </a:extLst>
          </p:cNvPr>
          <p:cNvSpPr>
            <a:spLocks noGrp="1"/>
          </p:cNvSpPr>
          <p:nvPr>
            <p:ph type="dt" sz="half" idx="10"/>
          </p:nvPr>
        </p:nvSpPr>
        <p:spPr/>
        <p:txBody>
          <a:bodyPr/>
          <a:lstStyle/>
          <a:p>
            <a:r>
              <a:rPr lang="en-GB" altLang="en-US"/>
              <a:t>HWF/UDSU</a:t>
            </a:r>
          </a:p>
        </p:txBody>
      </p:sp>
      <p:sp>
        <p:nvSpPr>
          <p:cNvPr id="5" name="Footer Placeholder 2">
            <a:extLst>
              <a:ext uri="{FF2B5EF4-FFF2-40B4-BE49-F238E27FC236}">
                <a16:creationId xmlns:a16="http://schemas.microsoft.com/office/drawing/2014/main" id="{8D288EFB-0E98-42EF-93F9-66BE5CA3CF43}"/>
              </a:ext>
            </a:extLst>
          </p:cNvPr>
          <p:cNvSpPr>
            <a:spLocks noGrp="1"/>
          </p:cNvSpPr>
          <p:nvPr>
            <p:ph type="ftr" sz="quarter" idx="11"/>
          </p:nvPr>
        </p:nvSpPr>
        <p:spPr/>
        <p:txBody>
          <a:bodyPr/>
          <a:lstStyle/>
          <a:p>
            <a:r>
              <a:rPr lang="en-GB" altLang="en-US"/>
              <a:t>Meta Cities - City Regions / 10/05/02</a:t>
            </a:r>
          </a:p>
        </p:txBody>
      </p:sp>
      <p:sp>
        <p:nvSpPr>
          <p:cNvPr id="6" name="Slide Number Placeholder 3">
            <a:extLst>
              <a:ext uri="{FF2B5EF4-FFF2-40B4-BE49-F238E27FC236}">
                <a16:creationId xmlns:a16="http://schemas.microsoft.com/office/drawing/2014/main" id="{5CFF876D-36EA-4C4E-BD81-8FEF305474A0}"/>
              </a:ext>
            </a:extLst>
          </p:cNvPr>
          <p:cNvSpPr>
            <a:spLocks noGrp="1"/>
          </p:cNvSpPr>
          <p:nvPr>
            <p:ph type="sldNum" sz="quarter" idx="12"/>
          </p:nvPr>
        </p:nvSpPr>
        <p:spPr/>
        <p:txBody>
          <a:bodyPr/>
          <a:lstStyle/>
          <a:p>
            <a:fld id="{6EB3E23C-E661-4418-B7A9-EB80911ACEFB}" type="slidenum">
              <a:rPr lang="en-GB" altLang="en-US"/>
              <a:pPr/>
              <a:t>23</a:t>
            </a:fld>
            <a:endParaRPr lang="en-GB" altLang="en-US"/>
          </a:p>
        </p:txBody>
      </p:sp>
      <p:pic>
        <p:nvPicPr>
          <p:cNvPr id="37890" name="Picture 2">
            <a:extLst>
              <a:ext uri="{FF2B5EF4-FFF2-40B4-BE49-F238E27FC236}">
                <a16:creationId xmlns:a16="http://schemas.microsoft.com/office/drawing/2014/main" id="{15BB21F3-4E99-46DF-8107-FFF96A6A56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413" y="709613"/>
            <a:ext cx="8129587" cy="5437187"/>
          </a:xfrm>
          <a:prstGeom prst="rect">
            <a:avLst/>
          </a:prstGeom>
          <a:noFill/>
          <a:extLst>
            <a:ext uri="{909E8E84-426E-40DD-AFC4-6F175D3DCCD1}">
              <a14:hiddenFill xmlns:a14="http://schemas.microsoft.com/office/drawing/2010/main">
                <a:solidFill>
                  <a:srgbClr val="FFFFFF"/>
                </a:solidFill>
              </a14:hiddenFill>
            </a:ext>
          </a:extLst>
        </p:spPr>
      </p:pic>
      <p:sp>
        <p:nvSpPr>
          <p:cNvPr id="37891" name="Text Box 3">
            <a:extLst>
              <a:ext uri="{FF2B5EF4-FFF2-40B4-BE49-F238E27FC236}">
                <a16:creationId xmlns:a16="http://schemas.microsoft.com/office/drawing/2014/main" id="{C47F6A6C-E469-4437-82DD-2853FFD5B712}"/>
              </a:ext>
            </a:extLst>
          </p:cNvPr>
          <p:cNvSpPr txBox="1">
            <a:spLocks noChangeArrowheads="1"/>
          </p:cNvSpPr>
          <p:nvPr/>
        </p:nvSpPr>
        <p:spPr bwMode="auto">
          <a:xfrm>
            <a:off x="441325" y="392113"/>
            <a:ext cx="752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solidFill>
                  <a:schemeClr val="bg1"/>
                </a:solidFill>
                <a:latin typeface="Trebuchet MS" panose="020B0603020202020204" pitchFamily="34" charset="0"/>
              </a:rPr>
              <a:t>240B20</a:t>
            </a:r>
          </a:p>
        </p:txBody>
      </p:sp>
    </p:spTree>
  </p:cSld>
  <p:clrMapOvr>
    <a:overrideClrMapping bg1="dk2" tx1="lt1" bg2="dk1"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7D4260A-1F91-4328-ABCE-B172F75218F5}"/>
              </a:ext>
            </a:extLst>
          </p:cNvPr>
          <p:cNvSpPr>
            <a:spLocks noGrp="1"/>
          </p:cNvSpPr>
          <p:nvPr>
            <p:ph type="dt" sz="half" idx="10"/>
          </p:nvPr>
        </p:nvSpPr>
        <p:spPr/>
        <p:txBody>
          <a:bodyPr/>
          <a:lstStyle/>
          <a:p>
            <a:r>
              <a:rPr lang="en-GB" altLang="en-US"/>
              <a:t>HWF/UDSU</a:t>
            </a:r>
          </a:p>
        </p:txBody>
      </p:sp>
      <p:sp>
        <p:nvSpPr>
          <p:cNvPr id="6" name="Footer Placeholder 5">
            <a:extLst>
              <a:ext uri="{FF2B5EF4-FFF2-40B4-BE49-F238E27FC236}">
                <a16:creationId xmlns:a16="http://schemas.microsoft.com/office/drawing/2014/main" id="{91640ACD-2845-41E9-9020-2347970FACE2}"/>
              </a:ext>
            </a:extLst>
          </p:cNvPr>
          <p:cNvSpPr>
            <a:spLocks noGrp="1"/>
          </p:cNvSpPr>
          <p:nvPr>
            <p:ph type="ftr" sz="quarter" idx="11"/>
          </p:nvPr>
        </p:nvSpPr>
        <p:spPr/>
        <p:txBody>
          <a:bodyPr/>
          <a:lstStyle/>
          <a:p>
            <a:r>
              <a:rPr lang="en-GB" altLang="en-US"/>
              <a:t>Meta Cities - City Regions / 10/05/02</a:t>
            </a:r>
          </a:p>
        </p:txBody>
      </p:sp>
      <p:sp>
        <p:nvSpPr>
          <p:cNvPr id="7" name="Slide Number Placeholder 6">
            <a:extLst>
              <a:ext uri="{FF2B5EF4-FFF2-40B4-BE49-F238E27FC236}">
                <a16:creationId xmlns:a16="http://schemas.microsoft.com/office/drawing/2014/main" id="{4EEBA6D4-6A26-4392-B710-663DA2EAD290}"/>
              </a:ext>
            </a:extLst>
          </p:cNvPr>
          <p:cNvSpPr>
            <a:spLocks noGrp="1"/>
          </p:cNvSpPr>
          <p:nvPr>
            <p:ph type="sldNum" sz="quarter" idx="12"/>
          </p:nvPr>
        </p:nvSpPr>
        <p:spPr/>
        <p:txBody>
          <a:bodyPr/>
          <a:lstStyle/>
          <a:p>
            <a:fld id="{D083978B-A72A-408E-A996-7AF85AB12D3A}" type="slidenum">
              <a:rPr lang="en-GB" altLang="en-US"/>
              <a:pPr/>
              <a:t>24</a:t>
            </a:fld>
            <a:endParaRPr lang="en-GB" altLang="en-US"/>
          </a:p>
        </p:txBody>
      </p:sp>
      <p:sp>
        <p:nvSpPr>
          <p:cNvPr id="25602" name="Rectangle 2">
            <a:extLst>
              <a:ext uri="{FF2B5EF4-FFF2-40B4-BE49-F238E27FC236}">
                <a16:creationId xmlns:a16="http://schemas.microsoft.com/office/drawing/2014/main" id="{6BD40E62-4309-485A-B462-6C22EE887FF7}"/>
              </a:ext>
            </a:extLst>
          </p:cNvPr>
          <p:cNvSpPr>
            <a:spLocks noGrp="1" noChangeArrowheads="1"/>
          </p:cNvSpPr>
          <p:nvPr>
            <p:ph type="title"/>
          </p:nvPr>
        </p:nvSpPr>
        <p:spPr/>
        <p:txBody>
          <a:bodyPr/>
          <a:lstStyle/>
          <a:p>
            <a:r>
              <a:rPr lang="en-GB" altLang="en-US"/>
              <a:t>The tasks ahead</a:t>
            </a:r>
          </a:p>
        </p:txBody>
      </p:sp>
      <p:sp>
        <p:nvSpPr>
          <p:cNvPr id="25603" name="Rectangle 3">
            <a:extLst>
              <a:ext uri="{FF2B5EF4-FFF2-40B4-BE49-F238E27FC236}">
                <a16:creationId xmlns:a16="http://schemas.microsoft.com/office/drawing/2014/main" id="{3A44ACEE-A020-40BE-98E0-77160D82B986}"/>
              </a:ext>
            </a:extLst>
          </p:cNvPr>
          <p:cNvSpPr>
            <a:spLocks noGrp="1" noChangeArrowheads="1"/>
          </p:cNvSpPr>
          <p:nvPr>
            <p:ph type="body" sz="half" idx="1"/>
          </p:nvPr>
        </p:nvSpPr>
        <p:spPr/>
        <p:txBody>
          <a:bodyPr/>
          <a:lstStyle/>
          <a:p>
            <a:r>
              <a:rPr lang="en-GB" altLang="en-US" sz="1600"/>
              <a:t>The transformation of the old cores</a:t>
            </a:r>
          </a:p>
          <a:p>
            <a:pPr lvl="1"/>
            <a:r>
              <a:rPr lang="en-GB" altLang="en-US" sz="1400"/>
              <a:t>These areas, because of their commercialisation, don’t work as ‘towns’</a:t>
            </a:r>
          </a:p>
          <a:p>
            <a:pPr lvl="1"/>
            <a:r>
              <a:rPr lang="en-GB" altLang="en-US" sz="1400"/>
              <a:t>People need to move back into them and place can be made by moving functions out that do not need central location</a:t>
            </a:r>
          </a:p>
          <a:p>
            <a:pPr lvl="1"/>
            <a:r>
              <a:rPr lang="en-GB" altLang="en-US" sz="1400"/>
              <a:t>These areas need a new quality of public places</a:t>
            </a:r>
          </a:p>
          <a:p>
            <a:pPr lvl="1"/>
            <a:r>
              <a:rPr lang="en-GB" altLang="en-US" sz="1400"/>
              <a:t>The old cores have to play a cultural role in the sense of a spiritually rather than formally conceived European city tradition</a:t>
            </a:r>
          </a:p>
        </p:txBody>
      </p:sp>
      <p:pic>
        <p:nvPicPr>
          <p:cNvPr id="25607" name="Picture 7">
            <a:extLst>
              <a:ext uri="{FF2B5EF4-FFF2-40B4-BE49-F238E27FC236}">
                <a16:creationId xmlns:a16="http://schemas.microsoft.com/office/drawing/2014/main" id="{39B074BE-0D89-4CD6-940E-FDC83CB1A625}"/>
              </a:ext>
            </a:extLst>
          </p:cNvPr>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133600"/>
            <a:ext cx="3810000" cy="3167063"/>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a:extLst>
              <a:ext uri="{FF2B5EF4-FFF2-40B4-BE49-F238E27FC236}">
                <a16:creationId xmlns:a16="http://schemas.microsoft.com/office/drawing/2014/main" id="{88CE287E-E87A-4DA7-8E35-7A25E838C66D}"/>
              </a:ext>
            </a:extLst>
          </p:cNvPr>
          <p:cNvSpPr>
            <a:spLocks noGrp="1"/>
          </p:cNvSpPr>
          <p:nvPr>
            <p:ph type="dt" sz="half" idx="10"/>
          </p:nvPr>
        </p:nvSpPr>
        <p:spPr/>
        <p:txBody>
          <a:bodyPr/>
          <a:lstStyle/>
          <a:p>
            <a:r>
              <a:rPr lang="en-GB" altLang="en-US"/>
              <a:t>HWF/UDSU</a:t>
            </a:r>
          </a:p>
        </p:txBody>
      </p:sp>
      <p:sp>
        <p:nvSpPr>
          <p:cNvPr id="5" name="Footer Placeholder 5">
            <a:extLst>
              <a:ext uri="{FF2B5EF4-FFF2-40B4-BE49-F238E27FC236}">
                <a16:creationId xmlns:a16="http://schemas.microsoft.com/office/drawing/2014/main" id="{F46E3AD0-AB31-4E47-84EA-E032330688DE}"/>
              </a:ext>
            </a:extLst>
          </p:cNvPr>
          <p:cNvSpPr>
            <a:spLocks noGrp="1"/>
          </p:cNvSpPr>
          <p:nvPr>
            <p:ph type="ftr" sz="quarter" idx="11"/>
          </p:nvPr>
        </p:nvSpPr>
        <p:spPr/>
        <p:txBody>
          <a:bodyPr/>
          <a:lstStyle/>
          <a:p>
            <a:r>
              <a:rPr lang="en-GB" altLang="en-US"/>
              <a:t>Meta Cities - City Regions / 10/05/02</a:t>
            </a:r>
          </a:p>
        </p:txBody>
      </p:sp>
      <p:sp>
        <p:nvSpPr>
          <p:cNvPr id="6" name="Slide Number Placeholder 6">
            <a:extLst>
              <a:ext uri="{FF2B5EF4-FFF2-40B4-BE49-F238E27FC236}">
                <a16:creationId xmlns:a16="http://schemas.microsoft.com/office/drawing/2014/main" id="{42AC6BBD-9A75-491C-BCCD-B6C4A0197844}"/>
              </a:ext>
            </a:extLst>
          </p:cNvPr>
          <p:cNvSpPr>
            <a:spLocks noGrp="1"/>
          </p:cNvSpPr>
          <p:nvPr>
            <p:ph type="sldNum" sz="quarter" idx="12"/>
          </p:nvPr>
        </p:nvSpPr>
        <p:spPr/>
        <p:txBody>
          <a:bodyPr/>
          <a:lstStyle/>
          <a:p>
            <a:fld id="{59A05824-AD5A-4FD5-B371-88ED2C5149D4}" type="slidenum">
              <a:rPr lang="en-GB" altLang="en-US"/>
              <a:pPr/>
              <a:t>25</a:t>
            </a:fld>
            <a:endParaRPr lang="en-GB" altLang="en-US"/>
          </a:p>
        </p:txBody>
      </p:sp>
      <p:sp>
        <p:nvSpPr>
          <p:cNvPr id="32770" name="Rectangle 2">
            <a:extLst>
              <a:ext uri="{FF2B5EF4-FFF2-40B4-BE49-F238E27FC236}">
                <a16:creationId xmlns:a16="http://schemas.microsoft.com/office/drawing/2014/main" id="{26E484D9-A249-4FFE-91E9-66C731A1C9F6}"/>
              </a:ext>
            </a:extLst>
          </p:cNvPr>
          <p:cNvSpPr>
            <a:spLocks noGrp="1" noChangeArrowheads="1"/>
          </p:cNvSpPr>
          <p:nvPr>
            <p:ph type="title"/>
          </p:nvPr>
        </p:nvSpPr>
        <p:spPr/>
        <p:txBody>
          <a:bodyPr/>
          <a:lstStyle/>
          <a:p>
            <a:r>
              <a:rPr lang="en-GB" altLang="en-US"/>
              <a:t>The tasks ahead</a:t>
            </a:r>
          </a:p>
        </p:txBody>
      </p:sp>
      <p:sp>
        <p:nvSpPr>
          <p:cNvPr id="32771" name="Rectangle 3">
            <a:extLst>
              <a:ext uri="{FF2B5EF4-FFF2-40B4-BE49-F238E27FC236}">
                <a16:creationId xmlns:a16="http://schemas.microsoft.com/office/drawing/2014/main" id="{7B1C85D3-0194-4D89-A717-47DCB176504E}"/>
              </a:ext>
            </a:extLst>
          </p:cNvPr>
          <p:cNvSpPr>
            <a:spLocks noGrp="1" noChangeArrowheads="1"/>
          </p:cNvSpPr>
          <p:nvPr>
            <p:ph type="body" sz="half" idx="1"/>
          </p:nvPr>
        </p:nvSpPr>
        <p:spPr/>
        <p:txBody>
          <a:bodyPr/>
          <a:lstStyle/>
          <a:p>
            <a:r>
              <a:rPr lang="en-GB" altLang="en-US" sz="1600"/>
              <a:t>The cultivation of the huge technical infrastructure</a:t>
            </a:r>
          </a:p>
          <a:p>
            <a:pPr lvl="1"/>
            <a:r>
              <a:rPr lang="en-GB" altLang="en-US" sz="1400"/>
              <a:t>The transport infrastructure, the network of road and rail based transport, and the services network (sewer, water, power etc.) are the operational lifelines of the city region but are treated as elements apart from rather than part of the city</a:t>
            </a:r>
          </a:p>
          <a:p>
            <a:pPr lvl="1"/>
            <a:r>
              <a:rPr lang="en-GB" altLang="en-US" sz="1400"/>
              <a:t>The infrastructure needs to be formed, and has therefore to become the responsibility of urban design, as much as the urban fabric and nature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2053DAF6-9986-4EA6-9CFB-6666AFE53144}"/>
              </a:ext>
            </a:extLst>
          </p:cNvPr>
          <p:cNvSpPr>
            <a:spLocks noGrp="1"/>
          </p:cNvSpPr>
          <p:nvPr>
            <p:ph type="dt" sz="half" idx="10"/>
          </p:nvPr>
        </p:nvSpPr>
        <p:spPr/>
        <p:txBody>
          <a:bodyPr/>
          <a:lstStyle/>
          <a:p>
            <a:r>
              <a:rPr lang="en-GB" altLang="en-US"/>
              <a:t>HWF/UDSU</a:t>
            </a:r>
          </a:p>
        </p:txBody>
      </p:sp>
      <p:sp>
        <p:nvSpPr>
          <p:cNvPr id="5" name="Footer Placeholder 2">
            <a:extLst>
              <a:ext uri="{FF2B5EF4-FFF2-40B4-BE49-F238E27FC236}">
                <a16:creationId xmlns:a16="http://schemas.microsoft.com/office/drawing/2014/main" id="{46AF654D-036D-4930-9C5F-BC6C13C65D5F}"/>
              </a:ext>
            </a:extLst>
          </p:cNvPr>
          <p:cNvSpPr>
            <a:spLocks noGrp="1"/>
          </p:cNvSpPr>
          <p:nvPr>
            <p:ph type="ftr" sz="quarter" idx="11"/>
          </p:nvPr>
        </p:nvSpPr>
        <p:spPr/>
        <p:txBody>
          <a:bodyPr/>
          <a:lstStyle/>
          <a:p>
            <a:r>
              <a:rPr lang="en-GB" altLang="en-US"/>
              <a:t>Meta Cities - City Regions / 10/05/02</a:t>
            </a:r>
          </a:p>
        </p:txBody>
      </p:sp>
      <p:sp>
        <p:nvSpPr>
          <p:cNvPr id="6" name="Slide Number Placeholder 3">
            <a:extLst>
              <a:ext uri="{FF2B5EF4-FFF2-40B4-BE49-F238E27FC236}">
                <a16:creationId xmlns:a16="http://schemas.microsoft.com/office/drawing/2014/main" id="{5AB68B56-3AE4-45B9-BE17-F1C4AC108575}"/>
              </a:ext>
            </a:extLst>
          </p:cNvPr>
          <p:cNvSpPr>
            <a:spLocks noGrp="1"/>
          </p:cNvSpPr>
          <p:nvPr>
            <p:ph type="sldNum" sz="quarter" idx="12"/>
          </p:nvPr>
        </p:nvSpPr>
        <p:spPr/>
        <p:txBody>
          <a:bodyPr/>
          <a:lstStyle/>
          <a:p>
            <a:fld id="{334CE7D3-A7DA-40FD-97E0-7E7AC15C1368}" type="slidenum">
              <a:rPr lang="en-GB" altLang="en-US"/>
              <a:pPr/>
              <a:t>26</a:t>
            </a:fld>
            <a:endParaRPr lang="en-GB" altLang="en-US"/>
          </a:p>
        </p:txBody>
      </p:sp>
      <p:pic>
        <p:nvPicPr>
          <p:cNvPr id="38914" name="Picture 2">
            <a:extLst>
              <a:ext uri="{FF2B5EF4-FFF2-40B4-BE49-F238E27FC236}">
                <a16:creationId xmlns:a16="http://schemas.microsoft.com/office/drawing/2014/main" id="{B971F6A8-CED1-4AE2-AAFB-8B779474CB63}"/>
              </a:ext>
            </a:extLst>
          </p:cNvPr>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506413" y="779463"/>
            <a:ext cx="8129587" cy="5297487"/>
          </a:xfrm>
          <a:prstGeom prst="rect">
            <a:avLst/>
          </a:prstGeom>
          <a:noFill/>
          <a:extLst>
            <a:ext uri="{909E8E84-426E-40DD-AFC4-6F175D3DCCD1}">
              <a14:hiddenFill xmlns:a14="http://schemas.microsoft.com/office/drawing/2010/main">
                <a:solidFill>
                  <a:srgbClr val="FFFFFF"/>
                </a:solidFill>
              </a14:hiddenFill>
            </a:ext>
          </a:extLst>
        </p:spPr>
      </p:pic>
      <p:sp>
        <p:nvSpPr>
          <p:cNvPr id="38915" name="Text Box 3">
            <a:extLst>
              <a:ext uri="{FF2B5EF4-FFF2-40B4-BE49-F238E27FC236}">
                <a16:creationId xmlns:a16="http://schemas.microsoft.com/office/drawing/2014/main" id="{9B105C12-319C-4AA7-982A-51EDEDA1F9A0}"/>
              </a:ext>
            </a:extLst>
          </p:cNvPr>
          <p:cNvSpPr txBox="1">
            <a:spLocks noChangeArrowheads="1"/>
          </p:cNvSpPr>
          <p:nvPr/>
        </p:nvSpPr>
        <p:spPr bwMode="auto">
          <a:xfrm>
            <a:off x="441325" y="392113"/>
            <a:ext cx="795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240A26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97BC71E-8770-460B-827D-D977D578ABBD}"/>
              </a:ext>
            </a:extLst>
          </p:cNvPr>
          <p:cNvSpPr>
            <a:spLocks noGrp="1"/>
          </p:cNvSpPr>
          <p:nvPr>
            <p:ph type="dt" sz="half" idx="10"/>
          </p:nvPr>
        </p:nvSpPr>
        <p:spPr/>
        <p:txBody>
          <a:bodyPr/>
          <a:lstStyle/>
          <a:p>
            <a:r>
              <a:rPr lang="en-GB" altLang="en-US"/>
              <a:t>HWF/UDSU</a:t>
            </a:r>
          </a:p>
        </p:txBody>
      </p:sp>
      <p:sp>
        <p:nvSpPr>
          <p:cNvPr id="5" name="Footer Placeholder 4">
            <a:extLst>
              <a:ext uri="{FF2B5EF4-FFF2-40B4-BE49-F238E27FC236}">
                <a16:creationId xmlns:a16="http://schemas.microsoft.com/office/drawing/2014/main" id="{53F2BAE1-06F7-4E88-9486-46E3AD1C8E94}"/>
              </a:ext>
            </a:extLst>
          </p:cNvPr>
          <p:cNvSpPr>
            <a:spLocks noGrp="1"/>
          </p:cNvSpPr>
          <p:nvPr>
            <p:ph type="ftr" sz="quarter" idx="11"/>
          </p:nvPr>
        </p:nvSpPr>
        <p:spPr/>
        <p:txBody>
          <a:bodyPr/>
          <a:lstStyle/>
          <a:p>
            <a:r>
              <a:rPr lang="en-GB" altLang="en-US"/>
              <a:t>Meta Cities - City Regions / 10/05/02</a:t>
            </a:r>
          </a:p>
        </p:txBody>
      </p:sp>
      <p:sp>
        <p:nvSpPr>
          <p:cNvPr id="6" name="Slide Number Placeholder 5">
            <a:extLst>
              <a:ext uri="{FF2B5EF4-FFF2-40B4-BE49-F238E27FC236}">
                <a16:creationId xmlns:a16="http://schemas.microsoft.com/office/drawing/2014/main" id="{0DBE8119-87E6-45E3-8688-70A32F4EEFAB}"/>
              </a:ext>
            </a:extLst>
          </p:cNvPr>
          <p:cNvSpPr>
            <a:spLocks noGrp="1"/>
          </p:cNvSpPr>
          <p:nvPr>
            <p:ph type="sldNum" sz="quarter" idx="12"/>
          </p:nvPr>
        </p:nvSpPr>
        <p:spPr/>
        <p:txBody>
          <a:bodyPr/>
          <a:lstStyle/>
          <a:p>
            <a:fld id="{0FE102B0-AA51-4775-8BEC-0C9483326D1D}" type="slidenum">
              <a:rPr lang="en-GB" altLang="en-US"/>
              <a:pPr/>
              <a:t>27</a:t>
            </a:fld>
            <a:endParaRPr lang="en-GB" altLang="en-US"/>
          </a:p>
        </p:txBody>
      </p:sp>
      <p:sp>
        <p:nvSpPr>
          <p:cNvPr id="46082" name="Rectangle 2">
            <a:extLst>
              <a:ext uri="{FF2B5EF4-FFF2-40B4-BE49-F238E27FC236}">
                <a16:creationId xmlns:a16="http://schemas.microsoft.com/office/drawing/2014/main" id="{6A568595-54DD-48C9-A435-4BC73D5F6F50}"/>
              </a:ext>
            </a:extLst>
          </p:cNvPr>
          <p:cNvSpPr>
            <a:spLocks noGrp="1" noChangeArrowheads="1"/>
          </p:cNvSpPr>
          <p:nvPr>
            <p:ph type="title"/>
          </p:nvPr>
        </p:nvSpPr>
        <p:spPr/>
        <p:txBody>
          <a:bodyPr/>
          <a:lstStyle/>
          <a:p>
            <a:r>
              <a:rPr lang="en-GB" altLang="en-US"/>
              <a:t>Conclusions</a:t>
            </a:r>
          </a:p>
        </p:txBody>
      </p:sp>
      <p:sp>
        <p:nvSpPr>
          <p:cNvPr id="46083" name="Rectangle 3">
            <a:extLst>
              <a:ext uri="{FF2B5EF4-FFF2-40B4-BE49-F238E27FC236}">
                <a16:creationId xmlns:a16="http://schemas.microsoft.com/office/drawing/2014/main" id="{AE9D3351-DB7F-4A5E-A242-2EAC75CD380F}"/>
              </a:ext>
            </a:extLst>
          </p:cNvPr>
          <p:cNvSpPr>
            <a:spLocks noGrp="1" noChangeArrowheads="1"/>
          </p:cNvSpPr>
          <p:nvPr>
            <p:ph type="body" idx="1"/>
          </p:nvPr>
        </p:nvSpPr>
        <p:spPr/>
        <p:txBody>
          <a:bodyPr/>
          <a:lstStyle/>
          <a:p>
            <a:r>
              <a:rPr lang="en-GB" altLang="en-US"/>
              <a:t>The range of today’s tasks of urban design is considerably wider than generally acknowledged and practised:</a:t>
            </a:r>
          </a:p>
          <a:p>
            <a:pPr lvl="1"/>
            <a:r>
              <a:rPr lang="en-GB" altLang="en-US"/>
              <a:t>We need to come to terms with and start forming the city region as an entity composed of a multitude of larger and smaller, older and newer development clusters embedded in an open landscape that has to become part of urban design thinking; this includes the forming of the infrastructural network that links all development clusters and makes the city region operationally viable</a:t>
            </a:r>
          </a:p>
          <a:p>
            <a:pPr lvl="1"/>
            <a:r>
              <a:rPr lang="en-GB" altLang="en-US"/>
              <a:t>We need to come to terms with and start forming the settlements of the ‘50s and ‘60s not as a matter of the improvement and renewal of housing stock but as the creation of socially inclusive and economically and environmentally viable ‘towns’</a:t>
            </a:r>
          </a:p>
          <a:p>
            <a:pPr lvl="1"/>
            <a:r>
              <a:rPr lang="en-GB" altLang="en-US"/>
              <a:t>We need to conserve and revitalise historical areas as places of people, culture, art as well as commerce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B3D24E6-1F70-4065-BA19-DE0514F3E24D}"/>
              </a:ext>
            </a:extLst>
          </p:cNvPr>
          <p:cNvSpPr>
            <a:spLocks noGrp="1"/>
          </p:cNvSpPr>
          <p:nvPr>
            <p:ph type="dt" sz="half" idx="10"/>
          </p:nvPr>
        </p:nvSpPr>
        <p:spPr/>
        <p:txBody>
          <a:bodyPr/>
          <a:lstStyle/>
          <a:p>
            <a:r>
              <a:rPr lang="en-GB" altLang="en-US"/>
              <a:t>HWF/UDSU</a:t>
            </a:r>
          </a:p>
        </p:txBody>
      </p:sp>
      <p:sp>
        <p:nvSpPr>
          <p:cNvPr id="5" name="Footer Placeholder 4">
            <a:extLst>
              <a:ext uri="{FF2B5EF4-FFF2-40B4-BE49-F238E27FC236}">
                <a16:creationId xmlns:a16="http://schemas.microsoft.com/office/drawing/2014/main" id="{FBCAFD13-88F7-4133-89CB-CAB02987F339}"/>
              </a:ext>
            </a:extLst>
          </p:cNvPr>
          <p:cNvSpPr>
            <a:spLocks noGrp="1"/>
          </p:cNvSpPr>
          <p:nvPr>
            <p:ph type="ftr" sz="quarter" idx="11"/>
          </p:nvPr>
        </p:nvSpPr>
        <p:spPr/>
        <p:txBody>
          <a:bodyPr/>
          <a:lstStyle/>
          <a:p>
            <a:r>
              <a:rPr lang="en-GB" altLang="en-US"/>
              <a:t>Meta Cities - City Regions / 10/05/02</a:t>
            </a:r>
          </a:p>
        </p:txBody>
      </p:sp>
      <p:sp>
        <p:nvSpPr>
          <p:cNvPr id="6" name="Slide Number Placeholder 5">
            <a:extLst>
              <a:ext uri="{FF2B5EF4-FFF2-40B4-BE49-F238E27FC236}">
                <a16:creationId xmlns:a16="http://schemas.microsoft.com/office/drawing/2014/main" id="{796829EF-C434-46D2-A03D-F9E924AF4E91}"/>
              </a:ext>
            </a:extLst>
          </p:cNvPr>
          <p:cNvSpPr>
            <a:spLocks noGrp="1"/>
          </p:cNvSpPr>
          <p:nvPr>
            <p:ph type="sldNum" sz="quarter" idx="12"/>
          </p:nvPr>
        </p:nvSpPr>
        <p:spPr/>
        <p:txBody>
          <a:bodyPr/>
          <a:lstStyle/>
          <a:p>
            <a:fld id="{94B2B28F-51B2-49ED-BFBB-872165655722}" type="slidenum">
              <a:rPr lang="en-GB" altLang="en-US"/>
              <a:pPr/>
              <a:t>28</a:t>
            </a:fld>
            <a:endParaRPr lang="en-GB" altLang="en-US"/>
          </a:p>
        </p:txBody>
      </p:sp>
      <p:sp>
        <p:nvSpPr>
          <p:cNvPr id="47106" name="Rectangle 2">
            <a:extLst>
              <a:ext uri="{FF2B5EF4-FFF2-40B4-BE49-F238E27FC236}">
                <a16:creationId xmlns:a16="http://schemas.microsoft.com/office/drawing/2014/main" id="{3001936C-F925-443E-B764-F00E1F60E4E8}"/>
              </a:ext>
            </a:extLst>
          </p:cNvPr>
          <p:cNvSpPr>
            <a:spLocks noGrp="1" noChangeArrowheads="1"/>
          </p:cNvSpPr>
          <p:nvPr>
            <p:ph type="title"/>
          </p:nvPr>
        </p:nvSpPr>
        <p:spPr/>
        <p:txBody>
          <a:bodyPr/>
          <a:lstStyle/>
          <a:p>
            <a:r>
              <a:rPr lang="en-GB" altLang="en-US"/>
              <a:t>Conclusions</a:t>
            </a:r>
          </a:p>
        </p:txBody>
      </p:sp>
      <p:sp>
        <p:nvSpPr>
          <p:cNvPr id="47107" name="Rectangle 3">
            <a:extLst>
              <a:ext uri="{FF2B5EF4-FFF2-40B4-BE49-F238E27FC236}">
                <a16:creationId xmlns:a16="http://schemas.microsoft.com/office/drawing/2014/main" id="{39466FE6-1094-4574-A2BB-A733B09E4750}"/>
              </a:ext>
            </a:extLst>
          </p:cNvPr>
          <p:cNvSpPr>
            <a:spLocks noGrp="1" noChangeArrowheads="1"/>
          </p:cNvSpPr>
          <p:nvPr>
            <p:ph type="body" idx="1"/>
          </p:nvPr>
        </p:nvSpPr>
        <p:spPr/>
        <p:txBody>
          <a:bodyPr/>
          <a:lstStyle/>
          <a:p>
            <a:r>
              <a:rPr lang="en-GB" altLang="en-US"/>
              <a:t>To achieve all this requires considerable changes of attitude and professional as well as academic practice:</a:t>
            </a:r>
          </a:p>
          <a:p>
            <a:pPr lvl="1"/>
            <a:r>
              <a:rPr lang="en-GB" altLang="en-US"/>
              <a:t>Strategic urban design, at the scale of city regions, cities, towns, districts and urban places, needs to become a generally applied tool of urban planning and development</a:t>
            </a:r>
          </a:p>
          <a:p>
            <a:pPr lvl="1"/>
            <a:r>
              <a:rPr lang="en-GB" altLang="en-US"/>
              <a:t>This in turn requires a change of our educational system and our professional practices; specifically the divide between architecture and planning, or between urban design and urban planning, must be overcome</a:t>
            </a:r>
          </a:p>
          <a:p>
            <a:pPr lvl="1"/>
            <a:r>
              <a:rPr lang="en-GB" altLang="en-US"/>
              <a:t>There must be long-term strategic frameworks for urban development and regeneration, there must be long-term political interest in the city region</a:t>
            </a:r>
          </a:p>
          <a:p>
            <a:pPr lvl="1"/>
            <a:r>
              <a:rPr lang="en-GB" altLang="en-US"/>
              <a:t>Communities must be involved in the process of urban development to a much larger degree than is currently the case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6A6E31D-B88B-4F31-B3E6-BE0BBB00A3AA}"/>
              </a:ext>
            </a:extLst>
          </p:cNvPr>
          <p:cNvSpPr>
            <a:spLocks noGrp="1"/>
          </p:cNvSpPr>
          <p:nvPr>
            <p:ph type="dt" sz="half" idx="10"/>
          </p:nvPr>
        </p:nvSpPr>
        <p:spPr/>
        <p:txBody>
          <a:bodyPr/>
          <a:lstStyle/>
          <a:p>
            <a:r>
              <a:rPr lang="en-GB" altLang="en-US"/>
              <a:t>HWF/UDSU</a:t>
            </a:r>
          </a:p>
        </p:txBody>
      </p:sp>
      <p:sp>
        <p:nvSpPr>
          <p:cNvPr id="5" name="Footer Placeholder 4">
            <a:extLst>
              <a:ext uri="{FF2B5EF4-FFF2-40B4-BE49-F238E27FC236}">
                <a16:creationId xmlns:a16="http://schemas.microsoft.com/office/drawing/2014/main" id="{ED32D72B-B4F8-434F-B92E-4E65EAD7A13A}"/>
              </a:ext>
            </a:extLst>
          </p:cNvPr>
          <p:cNvSpPr>
            <a:spLocks noGrp="1"/>
          </p:cNvSpPr>
          <p:nvPr>
            <p:ph type="ftr" sz="quarter" idx="11"/>
          </p:nvPr>
        </p:nvSpPr>
        <p:spPr/>
        <p:txBody>
          <a:bodyPr/>
          <a:lstStyle/>
          <a:p>
            <a:r>
              <a:rPr lang="en-GB" altLang="en-US"/>
              <a:t>Meta Cities - City Regions / 10/05/02</a:t>
            </a:r>
          </a:p>
        </p:txBody>
      </p:sp>
      <p:sp>
        <p:nvSpPr>
          <p:cNvPr id="6" name="Slide Number Placeholder 5">
            <a:extLst>
              <a:ext uri="{FF2B5EF4-FFF2-40B4-BE49-F238E27FC236}">
                <a16:creationId xmlns:a16="http://schemas.microsoft.com/office/drawing/2014/main" id="{7FEAE0CC-FAC4-4C9C-BD68-5C15C2BBB9F2}"/>
              </a:ext>
            </a:extLst>
          </p:cNvPr>
          <p:cNvSpPr>
            <a:spLocks noGrp="1"/>
          </p:cNvSpPr>
          <p:nvPr>
            <p:ph type="sldNum" sz="quarter" idx="12"/>
          </p:nvPr>
        </p:nvSpPr>
        <p:spPr/>
        <p:txBody>
          <a:bodyPr/>
          <a:lstStyle/>
          <a:p>
            <a:fld id="{A1B83614-6A73-436F-87D0-AEB388FB15B3}" type="slidenum">
              <a:rPr lang="en-GB" altLang="en-US"/>
              <a:pPr/>
              <a:t>3</a:t>
            </a:fld>
            <a:endParaRPr lang="en-GB" altLang="en-US"/>
          </a:p>
        </p:txBody>
      </p:sp>
      <p:sp>
        <p:nvSpPr>
          <p:cNvPr id="53250" name="Rectangle 2">
            <a:extLst>
              <a:ext uri="{FF2B5EF4-FFF2-40B4-BE49-F238E27FC236}">
                <a16:creationId xmlns:a16="http://schemas.microsoft.com/office/drawing/2014/main" id="{51A983F2-593C-48D2-9845-8B4D455A0B1E}"/>
              </a:ext>
            </a:extLst>
          </p:cNvPr>
          <p:cNvSpPr>
            <a:spLocks noGrp="1" noChangeArrowheads="1"/>
          </p:cNvSpPr>
          <p:nvPr>
            <p:ph type="title"/>
          </p:nvPr>
        </p:nvSpPr>
        <p:spPr/>
        <p:txBody>
          <a:bodyPr/>
          <a:lstStyle/>
          <a:p>
            <a:r>
              <a:rPr lang="en-GB" altLang="en-US"/>
              <a:t>Meta Cities - City Regions</a:t>
            </a:r>
            <a:br>
              <a:rPr lang="en-GB" altLang="en-US"/>
            </a:br>
            <a:r>
              <a:rPr lang="en-GB" altLang="en-US" sz="1800"/>
              <a:t>H G Wells (1902, 8th edition) </a:t>
            </a:r>
            <a:r>
              <a:rPr lang="en-GB" altLang="en-US" sz="1800" i="1"/>
              <a:t>Anticipations</a:t>
            </a:r>
            <a:r>
              <a:rPr lang="en-GB" altLang="en-US" sz="1800"/>
              <a:t>, Chapman &amp; Hall, London</a:t>
            </a:r>
            <a:br>
              <a:rPr lang="en-GB" altLang="en-US" sz="1800"/>
            </a:br>
            <a:r>
              <a:rPr lang="en-GB" altLang="en-US" sz="1800"/>
              <a:t>Chapter II, </a:t>
            </a:r>
            <a:r>
              <a:rPr lang="en-GB" altLang="en-US" sz="1800" i="1"/>
              <a:t>The Probable Diffusion of Great Cities</a:t>
            </a:r>
            <a:endParaRPr lang="en-GB" altLang="en-US"/>
          </a:p>
        </p:txBody>
      </p:sp>
      <p:sp>
        <p:nvSpPr>
          <p:cNvPr id="53251" name="Rectangle 3">
            <a:extLst>
              <a:ext uri="{FF2B5EF4-FFF2-40B4-BE49-F238E27FC236}">
                <a16:creationId xmlns:a16="http://schemas.microsoft.com/office/drawing/2014/main" id="{3DCF5D1A-7051-4698-AA54-D1F3DBDBE25C}"/>
              </a:ext>
            </a:extLst>
          </p:cNvPr>
          <p:cNvSpPr>
            <a:spLocks noGrp="1" noChangeArrowheads="1"/>
          </p:cNvSpPr>
          <p:nvPr>
            <p:ph type="body" idx="1"/>
          </p:nvPr>
        </p:nvSpPr>
        <p:spPr>
          <a:xfrm>
            <a:off x="762000" y="1752600"/>
            <a:ext cx="7772400" cy="4114800"/>
          </a:xfrm>
        </p:spPr>
        <p:txBody>
          <a:bodyPr/>
          <a:lstStyle/>
          <a:p>
            <a:pPr lvl="1"/>
            <a:r>
              <a:rPr lang="en-GB" altLang="en-US"/>
              <a:t>The less densely developed regions will be wooded, breaking continually into park and garden, and houses will be scattered everywhere</a:t>
            </a:r>
            <a:r>
              <a:rPr lang="en-GB" altLang="en-US" b="0"/>
              <a:t> (p61)</a:t>
            </a:r>
          </a:p>
          <a:p>
            <a:pPr lvl="1"/>
            <a:r>
              <a:rPr lang="en-GB" altLang="en-US"/>
              <a:t>Agriculture will be part of the urban region</a:t>
            </a:r>
            <a:r>
              <a:rPr lang="en-GB" altLang="en-US" b="0"/>
              <a:t> (p62)</a:t>
            </a:r>
            <a:endParaRPr lang="en-GB" altLang="en-US"/>
          </a:p>
          <a:p>
            <a:pPr lvl="1"/>
            <a:r>
              <a:rPr lang="en-GB" altLang="en-US"/>
              <a:t>The city will be taking on characteristics of the country, the country characteristics of the city; there will be no more boundary lines between city and country</a:t>
            </a:r>
            <a:r>
              <a:rPr lang="en-GB" altLang="en-US" b="0"/>
              <a:t> (pp63-65)</a:t>
            </a:r>
            <a:endParaRPr lang="en-GB" altLang="en-US"/>
          </a:p>
          <a:p>
            <a:r>
              <a:rPr lang="en-GB" altLang="en-US"/>
              <a:t>The arguments I would like to raise here are:</a:t>
            </a:r>
          </a:p>
          <a:p>
            <a:pPr lvl="1"/>
            <a:r>
              <a:rPr lang="en-GB" altLang="en-US"/>
              <a:t>that we do understand that this diffusion of the great cities has happened </a:t>
            </a:r>
          </a:p>
          <a:p>
            <a:pPr lvl="1"/>
            <a:r>
              <a:rPr lang="en-GB" altLang="en-US"/>
              <a:t>but that today we are still largely pretending that the urban region can be managed and planned as consisting of separate and semi-independent towns and cities (the current planning system) </a:t>
            </a:r>
          </a:p>
          <a:p>
            <a:pPr lvl="1"/>
            <a:r>
              <a:rPr lang="en-GB" altLang="en-US"/>
              <a:t>or that we ought to return to the compact European city, i.e. reverse 100 years of urban diffusion</a:t>
            </a:r>
          </a:p>
          <a:p>
            <a:pPr lvl="1"/>
            <a:endParaRPr lang="en-GB"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22560A8-3DA9-46BB-BA81-59F8529FF97C}"/>
              </a:ext>
            </a:extLst>
          </p:cNvPr>
          <p:cNvSpPr>
            <a:spLocks noGrp="1"/>
          </p:cNvSpPr>
          <p:nvPr>
            <p:ph type="dt" sz="half" idx="10"/>
          </p:nvPr>
        </p:nvSpPr>
        <p:spPr/>
        <p:txBody>
          <a:bodyPr/>
          <a:lstStyle/>
          <a:p>
            <a:r>
              <a:rPr lang="en-GB" altLang="en-US"/>
              <a:t>HWF/UDSU</a:t>
            </a:r>
          </a:p>
        </p:txBody>
      </p:sp>
      <p:sp>
        <p:nvSpPr>
          <p:cNvPr id="5" name="Footer Placeholder 4">
            <a:extLst>
              <a:ext uri="{FF2B5EF4-FFF2-40B4-BE49-F238E27FC236}">
                <a16:creationId xmlns:a16="http://schemas.microsoft.com/office/drawing/2014/main" id="{3D7D0C83-F112-4DC0-B109-87E0DAD13D0E}"/>
              </a:ext>
            </a:extLst>
          </p:cNvPr>
          <p:cNvSpPr>
            <a:spLocks noGrp="1"/>
          </p:cNvSpPr>
          <p:nvPr>
            <p:ph type="ftr" sz="quarter" idx="11"/>
          </p:nvPr>
        </p:nvSpPr>
        <p:spPr/>
        <p:txBody>
          <a:bodyPr/>
          <a:lstStyle/>
          <a:p>
            <a:r>
              <a:rPr lang="en-GB" altLang="en-US"/>
              <a:t>Meta Cities - City Regions / 10/05/02</a:t>
            </a:r>
          </a:p>
        </p:txBody>
      </p:sp>
      <p:sp>
        <p:nvSpPr>
          <p:cNvPr id="6" name="Slide Number Placeholder 5">
            <a:extLst>
              <a:ext uri="{FF2B5EF4-FFF2-40B4-BE49-F238E27FC236}">
                <a16:creationId xmlns:a16="http://schemas.microsoft.com/office/drawing/2014/main" id="{7BFEEE36-ACE2-4BB9-89E4-4A73AF28BFD1}"/>
              </a:ext>
            </a:extLst>
          </p:cNvPr>
          <p:cNvSpPr>
            <a:spLocks noGrp="1"/>
          </p:cNvSpPr>
          <p:nvPr>
            <p:ph type="sldNum" sz="quarter" idx="12"/>
          </p:nvPr>
        </p:nvSpPr>
        <p:spPr/>
        <p:txBody>
          <a:bodyPr/>
          <a:lstStyle/>
          <a:p>
            <a:fld id="{2733B0B8-DDA1-42F9-9A9C-5005109469D8}" type="slidenum">
              <a:rPr lang="en-GB" altLang="en-US"/>
              <a:pPr/>
              <a:t>4</a:t>
            </a:fld>
            <a:endParaRPr lang="en-GB" altLang="en-US"/>
          </a:p>
        </p:txBody>
      </p:sp>
      <p:sp>
        <p:nvSpPr>
          <p:cNvPr id="54274" name="Rectangle 2">
            <a:extLst>
              <a:ext uri="{FF2B5EF4-FFF2-40B4-BE49-F238E27FC236}">
                <a16:creationId xmlns:a16="http://schemas.microsoft.com/office/drawing/2014/main" id="{4C2142FA-49F2-4A18-AA46-E4C99CE9B0E2}"/>
              </a:ext>
            </a:extLst>
          </p:cNvPr>
          <p:cNvSpPr>
            <a:spLocks noGrp="1" noChangeArrowheads="1"/>
          </p:cNvSpPr>
          <p:nvPr>
            <p:ph type="title"/>
          </p:nvPr>
        </p:nvSpPr>
        <p:spPr/>
        <p:txBody>
          <a:bodyPr/>
          <a:lstStyle/>
          <a:p>
            <a:r>
              <a:rPr lang="en-GB" altLang="en-US"/>
              <a:t>Meta Cities - City Regions</a:t>
            </a:r>
            <a:br>
              <a:rPr lang="en-GB" altLang="en-US"/>
            </a:br>
            <a:r>
              <a:rPr lang="en-GB" altLang="en-US" sz="1800"/>
              <a:t>H G Wells (1902, 8th edition) </a:t>
            </a:r>
            <a:r>
              <a:rPr lang="en-GB" altLang="en-US" sz="1800" i="1"/>
              <a:t>Anticipations</a:t>
            </a:r>
            <a:r>
              <a:rPr lang="en-GB" altLang="en-US" sz="1800"/>
              <a:t>, Chapman &amp; Hall, London</a:t>
            </a:r>
            <a:br>
              <a:rPr lang="en-GB" altLang="en-US" sz="1800"/>
            </a:br>
            <a:r>
              <a:rPr lang="en-GB" altLang="en-US" sz="1800"/>
              <a:t>Chapter II, </a:t>
            </a:r>
            <a:r>
              <a:rPr lang="en-GB" altLang="en-US" sz="1800" i="1"/>
              <a:t>The Probable Diffusion of Great Cities</a:t>
            </a:r>
            <a:endParaRPr lang="en-GB" altLang="en-US"/>
          </a:p>
        </p:txBody>
      </p:sp>
      <p:sp>
        <p:nvSpPr>
          <p:cNvPr id="54275" name="Rectangle 3">
            <a:extLst>
              <a:ext uri="{FF2B5EF4-FFF2-40B4-BE49-F238E27FC236}">
                <a16:creationId xmlns:a16="http://schemas.microsoft.com/office/drawing/2014/main" id="{C2CE0124-1319-496A-B81C-A29D23459C06}"/>
              </a:ext>
            </a:extLst>
          </p:cNvPr>
          <p:cNvSpPr>
            <a:spLocks noGrp="1" noChangeArrowheads="1"/>
          </p:cNvSpPr>
          <p:nvPr>
            <p:ph type="body" idx="1"/>
          </p:nvPr>
        </p:nvSpPr>
        <p:spPr>
          <a:xfrm>
            <a:off x="762000" y="1752600"/>
            <a:ext cx="7772400" cy="4114800"/>
          </a:xfrm>
        </p:spPr>
        <p:txBody>
          <a:bodyPr/>
          <a:lstStyle/>
          <a:p>
            <a:r>
              <a:rPr lang="en-GB" altLang="en-US"/>
              <a:t>I will argue that we need to accept the city region as reality the reversal of which into a number of compact cities would be socially unacceptable and economically unmanageable, that we therefore need to find new urban planning and urban design approaches that deal with the meta city</a:t>
            </a:r>
          </a:p>
          <a:p>
            <a:r>
              <a:rPr lang="en-GB" altLang="en-US"/>
              <a:t>I will also argue that there might be benefits in doing so; thoroughly investigating the ways in which the city region could be planned, designed and managed to become more sustainable, we may find that what could be achieved is viable and worth the effort</a:t>
            </a:r>
          </a:p>
          <a:p>
            <a:r>
              <a:rPr lang="en-GB" altLang="en-US"/>
              <a:t>This contribution is fuelled by years of research that has recently been enriched by discussions with Professor Thomas Sieverts in Germany (who’s book “Zwichenstadt” (meta city) will be published in English by SPON this year) and by his recent book on 50 years of urban design in Europe.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3C710EA-03EE-4012-86A1-E4CF2780CCB6}"/>
              </a:ext>
            </a:extLst>
          </p:cNvPr>
          <p:cNvSpPr>
            <a:spLocks noGrp="1"/>
          </p:cNvSpPr>
          <p:nvPr>
            <p:ph type="dt" sz="half" idx="10"/>
          </p:nvPr>
        </p:nvSpPr>
        <p:spPr/>
        <p:txBody>
          <a:bodyPr/>
          <a:lstStyle/>
          <a:p>
            <a:r>
              <a:rPr lang="en-GB" altLang="en-US"/>
              <a:t>HWF/UDSU</a:t>
            </a:r>
          </a:p>
        </p:txBody>
      </p:sp>
      <p:sp>
        <p:nvSpPr>
          <p:cNvPr id="6" name="Footer Placeholder 5">
            <a:extLst>
              <a:ext uri="{FF2B5EF4-FFF2-40B4-BE49-F238E27FC236}">
                <a16:creationId xmlns:a16="http://schemas.microsoft.com/office/drawing/2014/main" id="{6B56350E-4A79-420C-87D0-72F296561F74}"/>
              </a:ext>
            </a:extLst>
          </p:cNvPr>
          <p:cNvSpPr>
            <a:spLocks noGrp="1"/>
          </p:cNvSpPr>
          <p:nvPr>
            <p:ph type="ftr" sz="quarter" idx="11"/>
          </p:nvPr>
        </p:nvSpPr>
        <p:spPr/>
        <p:txBody>
          <a:bodyPr/>
          <a:lstStyle/>
          <a:p>
            <a:r>
              <a:rPr lang="en-GB" altLang="en-US"/>
              <a:t>Meta Cities - City Regions / 10/05/02</a:t>
            </a:r>
          </a:p>
        </p:txBody>
      </p:sp>
      <p:sp>
        <p:nvSpPr>
          <p:cNvPr id="7" name="Slide Number Placeholder 6">
            <a:extLst>
              <a:ext uri="{FF2B5EF4-FFF2-40B4-BE49-F238E27FC236}">
                <a16:creationId xmlns:a16="http://schemas.microsoft.com/office/drawing/2014/main" id="{01ED1B2A-98E4-4B9F-A3D4-2A978608F343}"/>
              </a:ext>
            </a:extLst>
          </p:cNvPr>
          <p:cNvSpPr>
            <a:spLocks noGrp="1"/>
          </p:cNvSpPr>
          <p:nvPr>
            <p:ph type="sldNum" sz="quarter" idx="12"/>
          </p:nvPr>
        </p:nvSpPr>
        <p:spPr/>
        <p:txBody>
          <a:bodyPr/>
          <a:lstStyle/>
          <a:p>
            <a:fld id="{C33F9850-2696-4876-89F9-400FE0D59B07}" type="slidenum">
              <a:rPr lang="en-GB" altLang="en-US"/>
              <a:pPr/>
              <a:t>5</a:t>
            </a:fld>
            <a:endParaRPr lang="en-GB" altLang="en-US"/>
          </a:p>
        </p:txBody>
      </p:sp>
      <p:sp>
        <p:nvSpPr>
          <p:cNvPr id="35844" name="Rectangle 4">
            <a:extLst>
              <a:ext uri="{FF2B5EF4-FFF2-40B4-BE49-F238E27FC236}">
                <a16:creationId xmlns:a16="http://schemas.microsoft.com/office/drawing/2014/main" id="{4E9566A6-DA0D-4BD3-8C7B-77DB82057338}"/>
              </a:ext>
            </a:extLst>
          </p:cNvPr>
          <p:cNvSpPr>
            <a:spLocks noGrp="1" noChangeArrowheads="1"/>
          </p:cNvSpPr>
          <p:nvPr>
            <p:ph type="title"/>
          </p:nvPr>
        </p:nvSpPr>
        <p:spPr/>
        <p:txBody>
          <a:bodyPr/>
          <a:lstStyle/>
          <a:p>
            <a:r>
              <a:rPr lang="en-GB" altLang="en-US"/>
              <a:t>The development of the city region</a:t>
            </a:r>
          </a:p>
        </p:txBody>
      </p:sp>
      <p:sp>
        <p:nvSpPr>
          <p:cNvPr id="35845" name="Rectangle 5">
            <a:extLst>
              <a:ext uri="{FF2B5EF4-FFF2-40B4-BE49-F238E27FC236}">
                <a16:creationId xmlns:a16="http://schemas.microsoft.com/office/drawing/2014/main" id="{8A2B5DEC-3963-499B-8FAA-18ABD461BA89}"/>
              </a:ext>
            </a:extLst>
          </p:cNvPr>
          <p:cNvSpPr>
            <a:spLocks noGrp="1" noChangeArrowheads="1"/>
          </p:cNvSpPr>
          <p:nvPr>
            <p:ph type="body" sz="half" idx="1"/>
          </p:nvPr>
        </p:nvSpPr>
        <p:spPr/>
        <p:txBody>
          <a:bodyPr/>
          <a:lstStyle/>
          <a:p>
            <a:r>
              <a:rPr lang="en-GB" altLang="en-US" sz="1600"/>
              <a:t>In the 19th century, the city started to expand along railway lines: the star city</a:t>
            </a:r>
          </a:p>
          <a:p>
            <a:endParaRPr lang="en-GB" altLang="en-US" sz="1600"/>
          </a:p>
          <a:p>
            <a:r>
              <a:rPr lang="en-GB" altLang="en-US" sz="1600"/>
              <a:t>Catalyst: railway transport</a:t>
            </a:r>
          </a:p>
        </p:txBody>
      </p:sp>
      <p:pic>
        <p:nvPicPr>
          <p:cNvPr id="35847" name="Picture 7">
            <a:extLst>
              <a:ext uri="{FF2B5EF4-FFF2-40B4-BE49-F238E27FC236}">
                <a16:creationId xmlns:a16="http://schemas.microsoft.com/office/drawing/2014/main" id="{D42BDC1A-E41F-4530-99C0-FC7834EC1E8B}"/>
              </a:ext>
            </a:extLst>
          </p:cNvPr>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572000" y="2057400"/>
            <a:ext cx="3810000" cy="278765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925894C-68A4-4919-B96B-A4CEC8972929}"/>
              </a:ext>
            </a:extLst>
          </p:cNvPr>
          <p:cNvSpPr>
            <a:spLocks noGrp="1"/>
          </p:cNvSpPr>
          <p:nvPr>
            <p:ph type="dt" sz="half" idx="10"/>
          </p:nvPr>
        </p:nvSpPr>
        <p:spPr/>
        <p:txBody>
          <a:bodyPr/>
          <a:lstStyle/>
          <a:p>
            <a:r>
              <a:rPr lang="en-GB" altLang="en-US"/>
              <a:t>HWF/UDSU</a:t>
            </a:r>
          </a:p>
        </p:txBody>
      </p:sp>
      <p:sp>
        <p:nvSpPr>
          <p:cNvPr id="6" name="Footer Placeholder 5">
            <a:extLst>
              <a:ext uri="{FF2B5EF4-FFF2-40B4-BE49-F238E27FC236}">
                <a16:creationId xmlns:a16="http://schemas.microsoft.com/office/drawing/2014/main" id="{5C01FDCD-4EFF-4DB2-9483-AAEDD7CEC74D}"/>
              </a:ext>
            </a:extLst>
          </p:cNvPr>
          <p:cNvSpPr>
            <a:spLocks noGrp="1"/>
          </p:cNvSpPr>
          <p:nvPr>
            <p:ph type="ftr" sz="quarter" idx="11"/>
          </p:nvPr>
        </p:nvSpPr>
        <p:spPr/>
        <p:txBody>
          <a:bodyPr/>
          <a:lstStyle/>
          <a:p>
            <a:r>
              <a:rPr lang="en-GB" altLang="en-US"/>
              <a:t>Meta Cities - City Regions / 10/05/02</a:t>
            </a:r>
          </a:p>
        </p:txBody>
      </p:sp>
      <p:sp>
        <p:nvSpPr>
          <p:cNvPr id="7" name="Slide Number Placeholder 6">
            <a:extLst>
              <a:ext uri="{FF2B5EF4-FFF2-40B4-BE49-F238E27FC236}">
                <a16:creationId xmlns:a16="http://schemas.microsoft.com/office/drawing/2014/main" id="{7ABE2549-6BAB-4463-80C0-DCAD8632D523}"/>
              </a:ext>
            </a:extLst>
          </p:cNvPr>
          <p:cNvSpPr>
            <a:spLocks noGrp="1"/>
          </p:cNvSpPr>
          <p:nvPr>
            <p:ph type="sldNum" sz="quarter" idx="12"/>
          </p:nvPr>
        </p:nvSpPr>
        <p:spPr/>
        <p:txBody>
          <a:bodyPr/>
          <a:lstStyle/>
          <a:p>
            <a:fld id="{F9FE9FF9-D24E-43EF-BA6E-E866166B0E30}" type="slidenum">
              <a:rPr lang="en-GB" altLang="en-US"/>
              <a:pPr/>
              <a:t>6</a:t>
            </a:fld>
            <a:endParaRPr lang="en-GB" altLang="en-US"/>
          </a:p>
        </p:txBody>
      </p:sp>
      <p:sp>
        <p:nvSpPr>
          <p:cNvPr id="8194" name="Rectangle 2">
            <a:extLst>
              <a:ext uri="{FF2B5EF4-FFF2-40B4-BE49-F238E27FC236}">
                <a16:creationId xmlns:a16="http://schemas.microsoft.com/office/drawing/2014/main" id="{351C9871-A8B7-4303-AB5A-6358E0C67EDF}"/>
              </a:ext>
            </a:extLst>
          </p:cNvPr>
          <p:cNvSpPr>
            <a:spLocks noGrp="1" noChangeArrowheads="1"/>
          </p:cNvSpPr>
          <p:nvPr>
            <p:ph type="title"/>
          </p:nvPr>
        </p:nvSpPr>
        <p:spPr/>
        <p:txBody>
          <a:bodyPr/>
          <a:lstStyle/>
          <a:p>
            <a:r>
              <a:rPr lang="en-GB" altLang="en-US"/>
              <a:t>The development of the city region</a:t>
            </a:r>
          </a:p>
        </p:txBody>
      </p:sp>
      <p:sp>
        <p:nvSpPr>
          <p:cNvPr id="8195" name="Rectangle 3">
            <a:extLst>
              <a:ext uri="{FF2B5EF4-FFF2-40B4-BE49-F238E27FC236}">
                <a16:creationId xmlns:a16="http://schemas.microsoft.com/office/drawing/2014/main" id="{F940C188-22FE-479D-BDCC-A6959EDEF500}"/>
              </a:ext>
            </a:extLst>
          </p:cNvPr>
          <p:cNvSpPr>
            <a:spLocks noGrp="1" noChangeArrowheads="1"/>
          </p:cNvSpPr>
          <p:nvPr>
            <p:ph type="body" sz="half" idx="1"/>
          </p:nvPr>
        </p:nvSpPr>
        <p:spPr/>
        <p:txBody>
          <a:bodyPr/>
          <a:lstStyle/>
          <a:p>
            <a:r>
              <a:rPr lang="en-GB" altLang="en-US" sz="1600"/>
              <a:t>With mass car ownership the city expanded into the areas between the star city’s fingers and beyond</a:t>
            </a:r>
          </a:p>
          <a:p>
            <a:r>
              <a:rPr lang="en-GB" altLang="en-US" sz="1600"/>
              <a:t>The core area changed into a commercial and administrative centre, surrounded by a ring of transport infrastructure</a:t>
            </a:r>
          </a:p>
          <a:p>
            <a:r>
              <a:rPr lang="en-GB" altLang="en-US" sz="1600"/>
              <a:t>Living areas took on the form of single use, low density suburbs</a:t>
            </a:r>
          </a:p>
          <a:p>
            <a:r>
              <a:rPr lang="en-GB" altLang="en-US" sz="1600"/>
              <a:t>Soon, functions hitherto located in the city centre moved out into less congested areas with better access, forming secondary core areas</a:t>
            </a:r>
          </a:p>
          <a:p>
            <a:r>
              <a:rPr lang="en-GB" altLang="en-US" sz="1600"/>
              <a:t>A typical example: the USA city</a:t>
            </a:r>
            <a:endParaRPr lang="en-GB" altLang="en-US" sz="1400"/>
          </a:p>
        </p:txBody>
      </p:sp>
      <p:pic>
        <p:nvPicPr>
          <p:cNvPr id="8198" name="Picture 6">
            <a:extLst>
              <a:ext uri="{FF2B5EF4-FFF2-40B4-BE49-F238E27FC236}">
                <a16:creationId xmlns:a16="http://schemas.microsoft.com/office/drawing/2014/main" id="{12D798B8-9857-4DF2-BA1E-194E03DCE778}"/>
              </a:ext>
            </a:extLst>
          </p:cNvPr>
          <p:cNvPicPr>
            <a:picLocks noChangeAspect="1" noChangeArrowheads="1"/>
          </p:cNvPicPr>
          <p:nvPr>
            <p:ph type="chart" sz="half" idx="2"/>
          </p:nvPr>
        </p:nvPicPr>
        <p:blipFill>
          <a:blip r:embed="rId3">
            <a:lum bright="-24000" contrast="24000"/>
            <a:extLst>
              <a:ext uri="{28A0092B-C50C-407E-A947-70E740481C1C}">
                <a14:useLocalDpi xmlns:a14="http://schemas.microsoft.com/office/drawing/2010/main" val="0"/>
              </a:ext>
            </a:extLst>
          </a:blip>
          <a:srcRect/>
          <a:stretch>
            <a:fillRect/>
          </a:stretch>
        </p:blipFill>
        <p:spPr>
          <a:xfrm>
            <a:off x="4648200" y="2133600"/>
            <a:ext cx="3810000" cy="3392488"/>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CF7784C9-6AEC-442B-BE5F-B05EFC7D31C4}"/>
              </a:ext>
            </a:extLst>
          </p:cNvPr>
          <p:cNvSpPr>
            <a:spLocks noGrp="1"/>
          </p:cNvSpPr>
          <p:nvPr>
            <p:ph type="dt" sz="half" idx="10"/>
          </p:nvPr>
        </p:nvSpPr>
        <p:spPr/>
        <p:txBody>
          <a:bodyPr/>
          <a:lstStyle/>
          <a:p>
            <a:r>
              <a:rPr lang="en-GB" altLang="en-US"/>
              <a:t>HWF/UDSU</a:t>
            </a:r>
          </a:p>
        </p:txBody>
      </p:sp>
      <p:sp>
        <p:nvSpPr>
          <p:cNvPr id="5" name="Footer Placeholder 2">
            <a:extLst>
              <a:ext uri="{FF2B5EF4-FFF2-40B4-BE49-F238E27FC236}">
                <a16:creationId xmlns:a16="http://schemas.microsoft.com/office/drawing/2014/main" id="{6211519D-8C60-481F-BEED-561B7CB08E2F}"/>
              </a:ext>
            </a:extLst>
          </p:cNvPr>
          <p:cNvSpPr>
            <a:spLocks noGrp="1"/>
          </p:cNvSpPr>
          <p:nvPr>
            <p:ph type="ftr" sz="quarter" idx="11"/>
          </p:nvPr>
        </p:nvSpPr>
        <p:spPr/>
        <p:txBody>
          <a:bodyPr/>
          <a:lstStyle/>
          <a:p>
            <a:r>
              <a:rPr lang="en-GB" altLang="en-US"/>
              <a:t>Meta Cities - City Regions / 10/05/02</a:t>
            </a:r>
          </a:p>
        </p:txBody>
      </p:sp>
      <p:sp>
        <p:nvSpPr>
          <p:cNvPr id="6" name="Slide Number Placeholder 3">
            <a:extLst>
              <a:ext uri="{FF2B5EF4-FFF2-40B4-BE49-F238E27FC236}">
                <a16:creationId xmlns:a16="http://schemas.microsoft.com/office/drawing/2014/main" id="{78A7CD54-E52F-41AC-A24A-AB04BBECE403}"/>
              </a:ext>
            </a:extLst>
          </p:cNvPr>
          <p:cNvSpPr>
            <a:spLocks noGrp="1"/>
          </p:cNvSpPr>
          <p:nvPr>
            <p:ph type="sldNum" sz="quarter" idx="12"/>
          </p:nvPr>
        </p:nvSpPr>
        <p:spPr/>
        <p:txBody>
          <a:bodyPr/>
          <a:lstStyle/>
          <a:p>
            <a:fld id="{576B4902-F099-4F5D-9554-E4D2E4B1179B}" type="slidenum">
              <a:rPr lang="en-GB" altLang="en-US"/>
              <a:pPr/>
              <a:t>7</a:t>
            </a:fld>
            <a:endParaRPr lang="en-GB" altLang="en-US"/>
          </a:p>
        </p:txBody>
      </p:sp>
      <p:pic>
        <p:nvPicPr>
          <p:cNvPr id="41986" name="Picture 2">
            <a:extLst>
              <a:ext uri="{FF2B5EF4-FFF2-40B4-BE49-F238E27FC236}">
                <a16:creationId xmlns:a16="http://schemas.microsoft.com/office/drawing/2014/main" id="{D7786689-68A4-4A3B-82A6-1FCF700353D1}"/>
              </a:ext>
            </a:extLst>
          </p:cNvPr>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a:stretch>
            <a:fillRect/>
          </a:stretch>
        </p:blipFill>
        <p:spPr bwMode="auto">
          <a:xfrm>
            <a:off x="1795463" y="379413"/>
            <a:ext cx="5275262" cy="5794375"/>
          </a:xfrm>
          <a:prstGeom prst="rect">
            <a:avLst/>
          </a:prstGeom>
          <a:noFill/>
          <a:extLst>
            <a:ext uri="{909E8E84-426E-40DD-AFC4-6F175D3DCCD1}">
              <a14:hiddenFill xmlns:a14="http://schemas.microsoft.com/office/drawing/2010/main">
                <a:solidFill>
                  <a:srgbClr val="FFFFFF"/>
                </a:solidFill>
              </a14:hiddenFill>
            </a:ext>
          </a:extLst>
        </p:spPr>
      </p:pic>
      <p:sp>
        <p:nvSpPr>
          <p:cNvPr id="41987" name="Text Box 3">
            <a:extLst>
              <a:ext uri="{FF2B5EF4-FFF2-40B4-BE49-F238E27FC236}">
                <a16:creationId xmlns:a16="http://schemas.microsoft.com/office/drawing/2014/main" id="{941C304C-2405-46D9-922E-1F1AF709873B}"/>
              </a:ext>
            </a:extLst>
          </p:cNvPr>
          <p:cNvSpPr txBox="1">
            <a:spLocks noChangeArrowheads="1"/>
          </p:cNvSpPr>
          <p:nvPr/>
        </p:nvSpPr>
        <p:spPr bwMode="auto">
          <a:xfrm>
            <a:off x="1600200" y="0"/>
            <a:ext cx="5749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a:t>Räume und Strukturen, Fundmente, Ernst Klett Verlag, Stuttgart, p.405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86054824-DF1D-4B38-9F79-45F9D71CB7A0}"/>
              </a:ext>
            </a:extLst>
          </p:cNvPr>
          <p:cNvSpPr>
            <a:spLocks noGrp="1"/>
          </p:cNvSpPr>
          <p:nvPr>
            <p:ph type="dt" sz="half" idx="10"/>
          </p:nvPr>
        </p:nvSpPr>
        <p:spPr/>
        <p:txBody>
          <a:bodyPr/>
          <a:lstStyle/>
          <a:p>
            <a:r>
              <a:rPr lang="en-GB" altLang="en-US"/>
              <a:t>HWF/UDSU</a:t>
            </a:r>
          </a:p>
        </p:txBody>
      </p:sp>
      <p:sp>
        <p:nvSpPr>
          <p:cNvPr id="6" name="Footer Placeholder 2">
            <a:extLst>
              <a:ext uri="{FF2B5EF4-FFF2-40B4-BE49-F238E27FC236}">
                <a16:creationId xmlns:a16="http://schemas.microsoft.com/office/drawing/2014/main" id="{AD19191A-2852-49CB-90CC-0952EF6758DA}"/>
              </a:ext>
            </a:extLst>
          </p:cNvPr>
          <p:cNvSpPr>
            <a:spLocks noGrp="1"/>
          </p:cNvSpPr>
          <p:nvPr>
            <p:ph type="ftr" sz="quarter" idx="11"/>
          </p:nvPr>
        </p:nvSpPr>
        <p:spPr/>
        <p:txBody>
          <a:bodyPr/>
          <a:lstStyle/>
          <a:p>
            <a:r>
              <a:rPr lang="en-GB" altLang="en-US"/>
              <a:t>Meta Cities - City Regions / 10/05/02</a:t>
            </a:r>
          </a:p>
        </p:txBody>
      </p:sp>
      <p:sp>
        <p:nvSpPr>
          <p:cNvPr id="7" name="Slide Number Placeholder 3">
            <a:extLst>
              <a:ext uri="{FF2B5EF4-FFF2-40B4-BE49-F238E27FC236}">
                <a16:creationId xmlns:a16="http://schemas.microsoft.com/office/drawing/2014/main" id="{9637D6DE-239C-46A2-B23F-4F7C6B7A205E}"/>
              </a:ext>
            </a:extLst>
          </p:cNvPr>
          <p:cNvSpPr>
            <a:spLocks noGrp="1"/>
          </p:cNvSpPr>
          <p:nvPr>
            <p:ph type="sldNum" sz="quarter" idx="12"/>
          </p:nvPr>
        </p:nvSpPr>
        <p:spPr/>
        <p:txBody>
          <a:bodyPr/>
          <a:lstStyle/>
          <a:p>
            <a:fld id="{0C1E1A2B-C73D-4F8B-B1B7-F499DCCCB8CB}" type="slidenum">
              <a:rPr lang="en-GB" altLang="en-US"/>
              <a:pPr/>
              <a:t>8</a:t>
            </a:fld>
            <a:endParaRPr lang="en-GB" altLang="en-US"/>
          </a:p>
        </p:txBody>
      </p:sp>
      <p:pic>
        <p:nvPicPr>
          <p:cNvPr id="34818" name="Picture 2">
            <a:extLst>
              <a:ext uri="{FF2B5EF4-FFF2-40B4-BE49-F238E27FC236}">
                <a16:creationId xmlns:a16="http://schemas.microsoft.com/office/drawing/2014/main" id="{50A8FE0A-F7CB-4348-AC53-81D5E52B43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57200"/>
            <a:ext cx="4425950" cy="5791200"/>
          </a:xfrm>
          <a:prstGeom prst="rect">
            <a:avLst/>
          </a:prstGeom>
          <a:noFill/>
          <a:extLst>
            <a:ext uri="{909E8E84-426E-40DD-AFC4-6F175D3DCCD1}">
              <a14:hiddenFill xmlns:a14="http://schemas.microsoft.com/office/drawing/2010/main">
                <a:solidFill>
                  <a:srgbClr val="FFFFFF"/>
                </a:solidFill>
              </a14:hiddenFill>
            </a:ext>
          </a:extLst>
        </p:spPr>
      </p:pic>
      <p:sp>
        <p:nvSpPr>
          <p:cNvPr id="34819" name="Text Box 3">
            <a:extLst>
              <a:ext uri="{FF2B5EF4-FFF2-40B4-BE49-F238E27FC236}">
                <a16:creationId xmlns:a16="http://schemas.microsoft.com/office/drawing/2014/main" id="{9D709090-02A0-4F31-A06E-858734A742C5}"/>
              </a:ext>
            </a:extLst>
          </p:cNvPr>
          <p:cNvSpPr txBox="1">
            <a:spLocks noChangeArrowheads="1"/>
          </p:cNvSpPr>
          <p:nvPr/>
        </p:nvSpPr>
        <p:spPr bwMode="auto">
          <a:xfrm>
            <a:off x="7086600" y="5867400"/>
            <a:ext cx="15827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a:t>Rhein-Main Area</a:t>
            </a:r>
          </a:p>
        </p:txBody>
      </p:sp>
      <p:pic>
        <p:nvPicPr>
          <p:cNvPr id="34820" name="Picture 4">
            <a:extLst>
              <a:ext uri="{FF2B5EF4-FFF2-40B4-BE49-F238E27FC236}">
                <a16:creationId xmlns:a16="http://schemas.microsoft.com/office/drawing/2014/main" id="{C80F1618-9C3F-4776-BD92-F966D2AD97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828800"/>
            <a:ext cx="3562350" cy="2889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47758AD6-FD3D-43CA-9C10-9F9B8AC2F4E1}"/>
              </a:ext>
            </a:extLst>
          </p:cNvPr>
          <p:cNvSpPr>
            <a:spLocks noGrp="1"/>
          </p:cNvSpPr>
          <p:nvPr>
            <p:ph type="dt" sz="half" idx="10"/>
          </p:nvPr>
        </p:nvSpPr>
        <p:spPr/>
        <p:txBody>
          <a:bodyPr/>
          <a:lstStyle/>
          <a:p>
            <a:r>
              <a:rPr lang="en-GB" altLang="en-US"/>
              <a:t>HWF/UDSU</a:t>
            </a:r>
          </a:p>
        </p:txBody>
      </p:sp>
      <p:sp>
        <p:nvSpPr>
          <p:cNvPr id="5" name="Footer Placeholder 2">
            <a:extLst>
              <a:ext uri="{FF2B5EF4-FFF2-40B4-BE49-F238E27FC236}">
                <a16:creationId xmlns:a16="http://schemas.microsoft.com/office/drawing/2014/main" id="{5BEB4B4E-BFEC-4509-A6FF-897F3996A797}"/>
              </a:ext>
            </a:extLst>
          </p:cNvPr>
          <p:cNvSpPr>
            <a:spLocks noGrp="1"/>
          </p:cNvSpPr>
          <p:nvPr>
            <p:ph type="ftr" sz="quarter" idx="11"/>
          </p:nvPr>
        </p:nvSpPr>
        <p:spPr/>
        <p:txBody>
          <a:bodyPr/>
          <a:lstStyle/>
          <a:p>
            <a:r>
              <a:rPr lang="en-GB" altLang="en-US"/>
              <a:t>Meta Cities - City Regions / 10/05/02</a:t>
            </a:r>
          </a:p>
        </p:txBody>
      </p:sp>
      <p:sp>
        <p:nvSpPr>
          <p:cNvPr id="6" name="Slide Number Placeholder 3">
            <a:extLst>
              <a:ext uri="{FF2B5EF4-FFF2-40B4-BE49-F238E27FC236}">
                <a16:creationId xmlns:a16="http://schemas.microsoft.com/office/drawing/2014/main" id="{E3A687AA-7C06-4A14-BBA8-6D93C990DD1F}"/>
              </a:ext>
            </a:extLst>
          </p:cNvPr>
          <p:cNvSpPr>
            <a:spLocks noGrp="1"/>
          </p:cNvSpPr>
          <p:nvPr>
            <p:ph type="sldNum" sz="quarter" idx="12"/>
          </p:nvPr>
        </p:nvSpPr>
        <p:spPr/>
        <p:txBody>
          <a:bodyPr/>
          <a:lstStyle/>
          <a:p>
            <a:fld id="{4CAEB3C4-67AD-48C2-82D9-71FAFCAEFFD7}" type="slidenum">
              <a:rPr lang="en-GB" altLang="en-US"/>
              <a:pPr/>
              <a:t>9</a:t>
            </a:fld>
            <a:endParaRPr lang="en-GB" altLang="en-US"/>
          </a:p>
        </p:txBody>
      </p:sp>
      <p:pic>
        <p:nvPicPr>
          <p:cNvPr id="36866" name="Picture 2">
            <a:extLst>
              <a:ext uri="{FF2B5EF4-FFF2-40B4-BE49-F238E27FC236}">
                <a16:creationId xmlns:a16="http://schemas.microsoft.com/office/drawing/2014/main" id="{46C46131-EEE6-472D-BF77-AD9D4D9CBD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913" y="379413"/>
            <a:ext cx="7118350" cy="5791200"/>
          </a:xfrm>
          <a:prstGeom prst="rect">
            <a:avLst/>
          </a:prstGeom>
          <a:noFill/>
          <a:extLst>
            <a:ext uri="{909E8E84-426E-40DD-AFC4-6F175D3DCCD1}">
              <a14:hiddenFill xmlns:a14="http://schemas.microsoft.com/office/drawing/2010/main">
                <a:solidFill>
                  <a:srgbClr val="FFFFFF"/>
                </a:solidFill>
              </a14:hiddenFill>
            </a:ext>
          </a:extLst>
        </p:spPr>
      </p:pic>
      <p:sp>
        <p:nvSpPr>
          <p:cNvPr id="36867" name="Text Box 3">
            <a:extLst>
              <a:ext uri="{FF2B5EF4-FFF2-40B4-BE49-F238E27FC236}">
                <a16:creationId xmlns:a16="http://schemas.microsoft.com/office/drawing/2014/main" id="{94E46D18-C7A7-426E-994E-09596D1EC508}"/>
              </a:ext>
            </a:extLst>
          </p:cNvPr>
          <p:cNvSpPr txBox="1">
            <a:spLocks noChangeArrowheads="1"/>
          </p:cNvSpPr>
          <p:nvPr/>
        </p:nvSpPr>
        <p:spPr bwMode="auto">
          <a:xfrm>
            <a:off x="746125" y="87313"/>
            <a:ext cx="152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Greater Glasgow</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GB" sz="1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GB" sz="1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808080"/>
    </a:dk1>
    <a:lt1>
      <a:srgbClr val="FFFFFF"/>
    </a:lt1>
    <a:dk2>
      <a:srgbClr val="333333"/>
    </a:dk2>
    <a:lt2>
      <a:srgbClr val="000000"/>
    </a:lt2>
    <a:accent1>
      <a:srgbClr val="00CC99"/>
    </a:accent1>
    <a:accent2>
      <a:srgbClr val="3333CC"/>
    </a:accent2>
    <a:accent3>
      <a:srgbClr val="ADADAD"/>
    </a:accent3>
    <a:accent4>
      <a:srgbClr val="DADADA"/>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473</TotalTime>
  <Words>2798</Words>
  <Application>Microsoft Office PowerPoint</Application>
  <PresentationFormat>On-screen Show (4:3)</PresentationFormat>
  <Paragraphs>251</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Times</vt:lpstr>
      <vt:lpstr>Arial</vt:lpstr>
      <vt:lpstr>Trebuchet MS</vt:lpstr>
      <vt:lpstr>Default Design</vt:lpstr>
      <vt:lpstr>Meta Cities - City Regions H G Wells (1902, 8th edition) Anticipations, Chapman &amp; Hall, London Chapter II, The Probable Diffusion of Great Cities</vt:lpstr>
      <vt:lpstr>Meta Cities - City Regions H G Wells (1902, 8th edition) Anticipations, Chapman &amp; Hall, London Chapter II, The Probable Diffusion of Great Cities</vt:lpstr>
      <vt:lpstr>Meta Cities - City Regions H G Wells (1902, 8th edition) Anticipations, Chapman &amp; Hall, London Chapter II, The Probable Diffusion of Great Cities</vt:lpstr>
      <vt:lpstr>Meta Cities - City Regions H G Wells (1902, 8th edition) Anticipations, Chapman &amp; Hall, London Chapter II, The Probable Diffusion of Great Cities</vt:lpstr>
      <vt:lpstr>The development of the city region</vt:lpstr>
      <vt:lpstr>The development of the city region</vt:lpstr>
      <vt:lpstr>PowerPoint Presentation</vt:lpstr>
      <vt:lpstr>PowerPoint Presentation</vt:lpstr>
      <vt:lpstr>PowerPoint Presentation</vt:lpstr>
      <vt:lpstr>The ‘city’ is the region</vt:lpstr>
      <vt:lpstr>PowerPoint Presentation</vt:lpstr>
      <vt:lpstr>Functionally diffused ‘city’</vt:lpstr>
      <vt:lpstr>Functionally diffused ‘city’</vt:lpstr>
      <vt:lpstr>PowerPoint Presentation</vt:lpstr>
      <vt:lpstr>Changing social patters</vt:lpstr>
      <vt:lpstr>Changing social patterns</vt:lpstr>
      <vt:lpstr>Changing work patterns</vt:lpstr>
      <vt:lpstr>Consequences of change</vt:lpstr>
      <vt:lpstr>The call for a sustainable urban form</vt:lpstr>
      <vt:lpstr>New principles of urban design</vt:lpstr>
      <vt:lpstr>The tasks ahead</vt:lpstr>
      <vt:lpstr>The tasks ahead</vt:lpstr>
      <vt:lpstr>PowerPoint Presentation</vt:lpstr>
      <vt:lpstr>The tasks ahead</vt:lpstr>
      <vt:lpstr>The tasks ahead</vt:lpstr>
      <vt:lpstr>PowerPoint Presentation</vt:lpstr>
      <vt:lpstr>Conclusions</vt:lpstr>
      <vt:lpstr>Conclusions</vt:lpstr>
    </vt:vector>
  </TitlesOfParts>
  <Company>Arch, 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 Cities - City Regions</dc:title>
  <dc:creator>H. Stokes</dc:creator>
  <cp:lastModifiedBy>Jowitt, Paul W</cp:lastModifiedBy>
  <cp:revision>21</cp:revision>
  <dcterms:created xsi:type="dcterms:W3CDTF">2002-05-06T07:24:00Z</dcterms:created>
  <dcterms:modified xsi:type="dcterms:W3CDTF">2022-01-04T20:08:42Z</dcterms:modified>
</cp:coreProperties>
</file>